
<file path=[Content_Types].xml><?xml version="1.0" encoding="utf-8"?>
<Types xmlns="http://schemas.openxmlformats.org/package/2006/content-types">
  <Default Extension="docx" ContentType="application/vnd.openxmlformats-officedocument.wordprocessingml.document"/>
  <Default Extension="emf" ContentType="image/x-emf"/>
  <Default Extension="jpeg" ContentType="image/jpeg"/>
  <Default Extension="png" ContentType="image/pn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Lst>
  <p:sldSz cx="42811700" cy="30275213"/>
  <p:notesSz cx="6858000" cy="9144000"/>
  <p:defaultTextStyle>
    <a:defPPr>
      <a:defRPr lang="en-US"/>
    </a:defPPr>
    <a:lvl1pPr marL="0" algn="l" defTabSz="3508048" rtl="0" eaLnBrk="1" latinLnBrk="0" hangingPunct="1">
      <a:defRPr sz="6900" kern="1200">
        <a:solidFill>
          <a:schemeClr val="tx1"/>
        </a:solidFill>
        <a:latin typeface="+mn-lt"/>
        <a:ea typeface="+mn-ea"/>
        <a:cs typeface="+mn-cs"/>
      </a:defRPr>
    </a:lvl1pPr>
    <a:lvl2pPr marL="1754024" algn="l" defTabSz="3508048" rtl="0" eaLnBrk="1" latinLnBrk="0" hangingPunct="1">
      <a:defRPr sz="6900" kern="1200">
        <a:solidFill>
          <a:schemeClr val="tx1"/>
        </a:solidFill>
        <a:latin typeface="+mn-lt"/>
        <a:ea typeface="+mn-ea"/>
        <a:cs typeface="+mn-cs"/>
      </a:defRPr>
    </a:lvl2pPr>
    <a:lvl3pPr marL="3508048" algn="l" defTabSz="3508048" rtl="0" eaLnBrk="1" latinLnBrk="0" hangingPunct="1">
      <a:defRPr sz="6900" kern="1200">
        <a:solidFill>
          <a:schemeClr val="tx1"/>
        </a:solidFill>
        <a:latin typeface="+mn-lt"/>
        <a:ea typeface="+mn-ea"/>
        <a:cs typeface="+mn-cs"/>
      </a:defRPr>
    </a:lvl3pPr>
    <a:lvl4pPr marL="5262072" algn="l" defTabSz="3508048" rtl="0" eaLnBrk="1" latinLnBrk="0" hangingPunct="1">
      <a:defRPr sz="6900" kern="1200">
        <a:solidFill>
          <a:schemeClr val="tx1"/>
        </a:solidFill>
        <a:latin typeface="+mn-lt"/>
        <a:ea typeface="+mn-ea"/>
        <a:cs typeface="+mn-cs"/>
      </a:defRPr>
    </a:lvl4pPr>
    <a:lvl5pPr marL="7016096" algn="l" defTabSz="3508048" rtl="0" eaLnBrk="1" latinLnBrk="0" hangingPunct="1">
      <a:defRPr sz="6900" kern="1200">
        <a:solidFill>
          <a:schemeClr val="tx1"/>
        </a:solidFill>
        <a:latin typeface="+mn-lt"/>
        <a:ea typeface="+mn-ea"/>
        <a:cs typeface="+mn-cs"/>
      </a:defRPr>
    </a:lvl5pPr>
    <a:lvl6pPr marL="8770120" algn="l" defTabSz="3508048" rtl="0" eaLnBrk="1" latinLnBrk="0" hangingPunct="1">
      <a:defRPr sz="6900" kern="1200">
        <a:solidFill>
          <a:schemeClr val="tx1"/>
        </a:solidFill>
        <a:latin typeface="+mn-lt"/>
        <a:ea typeface="+mn-ea"/>
        <a:cs typeface="+mn-cs"/>
      </a:defRPr>
    </a:lvl6pPr>
    <a:lvl7pPr marL="10524144" algn="l" defTabSz="3508048" rtl="0" eaLnBrk="1" latinLnBrk="0" hangingPunct="1">
      <a:defRPr sz="6900" kern="1200">
        <a:solidFill>
          <a:schemeClr val="tx1"/>
        </a:solidFill>
        <a:latin typeface="+mn-lt"/>
        <a:ea typeface="+mn-ea"/>
        <a:cs typeface="+mn-cs"/>
      </a:defRPr>
    </a:lvl7pPr>
    <a:lvl8pPr marL="12278168" algn="l" defTabSz="3508048" rtl="0" eaLnBrk="1" latinLnBrk="0" hangingPunct="1">
      <a:defRPr sz="6900" kern="1200">
        <a:solidFill>
          <a:schemeClr val="tx1"/>
        </a:solidFill>
        <a:latin typeface="+mn-lt"/>
        <a:ea typeface="+mn-ea"/>
        <a:cs typeface="+mn-cs"/>
      </a:defRPr>
    </a:lvl8pPr>
    <a:lvl9pPr marL="14032192" algn="l" defTabSz="3508048" rtl="0" eaLnBrk="1" latinLnBrk="0" hangingPunct="1">
      <a:defRPr sz="69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6888" userDrawn="1">
          <p15:clr>
            <a:srgbClr val="A4A3A4"/>
          </p15:clr>
        </p15:guide>
        <p15:guide id="3" pos="9216" userDrawn="1">
          <p15:clr>
            <a:srgbClr val="A4A3A4"/>
          </p15:clr>
        </p15:guide>
        <p15:guide id="4" pos="18456" userDrawn="1">
          <p15:clr>
            <a:srgbClr val="A4A3A4"/>
          </p15:clr>
        </p15:guide>
        <p15:guide id="5" orient="horz" pos="13824" userDrawn="1">
          <p15:clr>
            <a:srgbClr val="A4A3A4"/>
          </p15:clr>
        </p15:guide>
        <p15:guide id="6" orient="horz" pos="6335">
          <p15:clr>
            <a:srgbClr val="A4A3A4"/>
          </p15:clr>
        </p15:guide>
        <p15:guide id="7" orient="horz" pos="12714">
          <p15:clr>
            <a:srgbClr val="A4A3A4"/>
          </p15:clr>
        </p15:guide>
        <p15:guide id="8" pos="8989">
          <p15:clr>
            <a:srgbClr val="A4A3A4"/>
          </p15:clr>
        </p15:guide>
        <p15:guide id="9" pos="18002">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clrMru>
    <a:srgbClr val="3284BF"/>
    <a:srgbClr val="3283BF"/>
    <a:srgbClr val="FFC828"/>
    <a:srgbClr val="8BC7EA"/>
    <a:srgbClr val="FAFAFA"/>
    <a:srgbClr val="0054A6"/>
    <a:srgbClr val="5B84B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987" autoAdjust="0"/>
    <p:restoredTop sz="94660"/>
  </p:normalViewPr>
  <p:slideViewPr>
    <p:cSldViewPr snapToGrid="0" showGuides="1">
      <p:cViewPr varScale="1">
        <p:scale>
          <a:sx n="16" d="100"/>
          <a:sy n="16" d="100"/>
        </p:scale>
        <p:origin x="1584" y="126"/>
      </p:cViewPr>
      <p:guideLst>
        <p:guide orient="horz" pos="6888"/>
        <p:guide pos="9216"/>
        <p:guide pos="18456"/>
        <p:guide orient="horz" pos="13824"/>
        <p:guide orient="horz" pos="6335"/>
        <p:guide orient="horz" pos="12714"/>
        <p:guide pos="8989"/>
        <p:guide pos="18002"/>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210878" y="4954765"/>
            <a:ext cx="36389945" cy="10540259"/>
          </a:xfrm>
        </p:spPr>
        <p:txBody>
          <a:bodyPr anchor="b"/>
          <a:lstStyle>
            <a:lvl1pPr algn="ctr">
              <a:defRPr sz="27400"/>
            </a:lvl1pPr>
          </a:lstStyle>
          <a:p>
            <a:r>
              <a:rPr lang="en-US"/>
              <a:t>Click to edit Master title style</a:t>
            </a:r>
            <a:endParaRPr lang="en-US" dirty="0"/>
          </a:p>
        </p:txBody>
      </p:sp>
      <p:sp>
        <p:nvSpPr>
          <p:cNvPr id="3" name="Subtitle 2"/>
          <p:cNvSpPr>
            <a:spLocks noGrp="1"/>
          </p:cNvSpPr>
          <p:nvPr>
            <p:ph type="subTitle" idx="1"/>
          </p:nvPr>
        </p:nvSpPr>
        <p:spPr>
          <a:xfrm>
            <a:off x="5351463" y="15901497"/>
            <a:ext cx="32108775" cy="7309500"/>
          </a:xfrm>
        </p:spPr>
        <p:txBody>
          <a:bodyPr/>
          <a:lstStyle>
            <a:lvl1pPr marL="0" indent="0" algn="ctr">
              <a:buNone/>
              <a:defRPr sz="11000"/>
            </a:lvl1pPr>
            <a:lvl2pPr marL="2088124" indent="0" algn="ctr">
              <a:buNone/>
              <a:defRPr sz="9100"/>
            </a:lvl2pPr>
            <a:lvl3pPr marL="4176248" indent="0" algn="ctr">
              <a:buNone/>
              <a:defRPr sz="8200"/>
            </a:lvl3pPr>
            <a:lvl4pPr marL="6264372" indent="0" algn="ctr">
              <a:buNone/>
              <a:defRPr sz="7300"/>
            </a:lvl4pPr>
            <a:lvl5pPr marL="8352495" indent="0" algn="ctr">
              <a:buNone/>
              <a:defRPr sz="7300"/>
            </a:lvl5pPr>
            <a:lvl6pPr marL="10440619" indent="0" algn="ctr">
              <a:buNone/>
              <a:defRPr sz="7300"/>
            </a:lvl6pPr>
            <a:lvl7pPr marL="12528743" indent="0" algn="ctr">
              <a:buNone/>
              <a:defRPr sz="7300"/>
            </a:lvl7pPr>
            <a:lvl8pPr marL="14616867" indent="0" algn="ctr">
              <a:buNone/>
              <a:defRPr sz="7300"/>
            </a:lvl8pPr>
            <a:lvl9pPr marL="16704991" indent="0" algn="ctr">
              <a:buNone/>
              <a:defRPr sz="73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72C3D1F1-7914-458A-AAD6-4B7F8B7C5CF9}" type="datetimeFigureOut">
              <a:rPr lang="en-US" smtClean="0"/>
              <a:t>6/29/2020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035C8BC-C405-451A-9D50-F41DC4C35960}" type="slidenum">
              <a:rPr lang="en-US" smtClean="0"/>
              <a:t>‹#›</a:t>
            </a:fld>
            <a:endParaRPr lang="en-US" dirty="0"/>
          </a:p>
        </p:txBody>
      </p:sp>
    </p:spTree>
    <p:extLst>
      <p:ext uri="{BB962C8B-B14F-4D97-AF65-F5344CB8AC3E}">
        <p14:creationId xmlns:p14="http://schemas.microsoft.com/office/powerpoint/2010/main" val="2121001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2C3D1F1-7914-458A-AAD6-4B7F8B7C5CF9}" type="datetimeFigureOut">
              <a:rPr lang="en-US" smtClean="0"/>
              <a:t>6/29/2020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035C8BC-C405-451A-9D50-F41DC4C35960}" type="slidenum">
              <a:rPr lang="en-US" smtClean="0"/>
              <a:t>‹#›</a:t>
            </a:fld>
            <a:endParaRPr lang="en-US" dirty="0"/>
          </a:p>
        </p:txBody>
      </p:sp>
    </p:spTree>
    <p:extLst>
      <p:ext uri="{BB962C8B-B14F-4D97-AF65-F5344CB8AC3E}">
        <p14:creationId xmlns:p14="http://schemas.microsoft.com/office/powerpoint/2010/main" val="27035695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0637125" y="1611875"/>
            <a:ext cx="9231273" cy="25656843"/>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2943306" y="1611875"/>
            <a:ext cx="27158672" cy="2565684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2C3D1F1-7914-458A-AAD6-4B7F8B7C5CF9}" type="datetimeFigureOut">
              <a:rPr lang="en-US" smtClean="0"/>
              <a:t>6/29/2020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035C8BC-C405-451A-9D50-F41DC4C35960}" type="slidenum">
              <a:rPr lang="en-US" smtClean="0"/>
              <a:t>‹#›</a:t>
            </a:fld>
            <a:endParaRPr lang="en-US" dirty="0"/>
          </a:p>
        </p:txBody>
      </p:sp>
    </p:spTree>
    <p:extLst>
      <p:ext uri="{BB962C8B-B14F-4D97-AF65-F5344CB8AC3E}">
        <p14:creationId xmlns:p14="http://schemas.microsoft.com/office/powerpoint/2010/main" val="25151231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2C3D1F1-7914-458A-AAD6-4B7F8B7C5CF9}" type="datetimeFigureOut">
              <a:rPr lang="en-US" smtClean="0"/>
              <a:t>6/29/2020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035C8BC-C405-451A-9D50-F41DC4C35960}" type="slidenum">
              <a:rPr lang="en-US" smtClean="0"/>
              <a:t>‹#›</a:t>
            </a:fld>
            <a:endParaRPr lang="en-US" dirty="0"/>
          </a:p>
        </p:txBody>
      </p:sp>
    </p:spTree>
    <p:extLst>
      <p:ext uri="{BB962C8B-B14F-4D97-AF65-F5344CB8AC3E}">
        <p14:creationId xmlns:p14="http://schemas.microsoft.com/office/powerpoint/2010/main" val="19698232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921009" y="7547787"/>
            <a:ext cx="36925091" cy="12593646"/>
          </a:xfrm>
        </p:spPr>
        <p:txBody>
          <a:bodyPr anchor="b"/>
          <a:lstStyle>
            <a:lvl1pPr>
              <a:defRPr sz="27400"/>
            </a:lvl1pPr>
          </a:lstStyle>
          <a:p>
            <a:r>
              <a:rPr lang="en-US"/>
              <a:t>Click to edit Master title style</a:t>
            </a:r>
            <a:endParaRPr lang="en-US" dirty="0"/>
          </a:p>
        </p:txBody>
      </p:sp>
      <p:sp>
        <p:nvSpPr>
          <p:cNvPr id="3" name="Text Placeholder 2"/>
          <p:cNvSpPr>
            <a:spLocks noGrp="1"/>
          </p:cNvSpPr>
          <p:nvPr>
            <p:ph type="body" idx="1"/>
          </p:nvPr>
        </p:nvSpPr>
        <p:spPr>
          <a:xfrm>
            <a:off x="2921009" y="20260573"/>
            <a:ext cx="36925091" cy="6622701"/>
          </a:xfrm>
        </p:spPr>
        <p:txBody>
          <a:bodyPr/>
          <a:lstStyle>
            <a:lvl1pPr marL="0" indent="0">
              <a:buNone/>
              <a:defRPr sz="11000">
                <a:solidFill>
                  <a:schemeClr val="tx1"/>
                </a:solidFill>
              </a:defRPr>
            </a:lvl1pPr>
            <a:lvl2pPr marL="2088124" indent="0">
              <a:buNone/>
              <a:defRPr sz="9100">
                <a:solidFill>
                  <a:schemeClr val="tx1">
                    <a:tint val="75000"/>
                  </a:schemeClr>
                </a:solidFill>
              </a:defRPr>
            </a:lvl2pPr>
            <a:lvl3pPr marL="4176248" indent="0">
              <a:buNone/>
              <a:defRPr sz="8200">
                <a:solidFill>
                  <a:schemeClr val="tx1">
                    <a:tint val="75000"/>
                  </a:schemeClr>
                </a:solidFill>
              </a:defRPr>
            </a:lvl3pPr>
            <a:lvl4pPr marL="6264372" indent="0">
              <a:buNone/>
              <a:defRPr sz="7300">
                <a:solidFill>
                  <a:schemeClr val="tx1">
                    <a:tint val="75000"/>
                  </a:schemeClr>
                </a:solidFill>
              </a:defRPr>
            </a:lvl4pPr>
            <a:lvl5pPr marL="8352495" indent="0">
              <a:buNone/>
              <a:defRPr sz="7300">
                <a:solidFill>
                  <a:schemeClr val="tx1">
                    <a:tint val="75000"/>
                  </a:schemeClr>
                </a:solidFill>
              </a:defRPr>
            </a:lvl5pPr>
            <a:lvl6pPr marL="10440619" indent="0">
              <a:buNone/>
              <a:defRPr sz="7300">
                <a:solidFill>
                  <a:schemeClr val="tx1">
                    <a:tint val="75000"/>
                  </a:schemeClr>
                </a:solidFill>
              </a:defRPr>
            </a:lvl6pPr>
            <a:lvl7pPr marL="12528743" indent="0">
              <a:buNone/>
              <a:defRPr sz="7300">
                <a:solidFill>
                  <a:schemeClr val="tx1">
                    <a:tint val="75000"/>
                  </a:schemeClr>
                </a:solidFill>
              </a:defRPr>
            </a:lvl7pPr>
            <a:lvl8pPr marL="14616867" indent="0">
              <a:buNone/>
              <a:defRPr sz="7300">
                <a:solidFill>
                  <a:schemeClr val="tx1">
                    <a:tint val="75000"/>
                  </a:schemeClr>
                </a:solidFill>
              </a:defRPr>
            </a:lvl8pPr>
            <a:lvl9pPr marL="16704991" indent="0">
              <a:buNone/>
              <a:defRPr sz="73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2C3D1F1-7914-458A-AAD6-4B7F8B7C5CF9}" type="datetimeFigureOut">
              <a:rPr lang="en-US" smtClean="0"/>
              <a:t>6/29/2020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035C8BC-C405-451A-9D50-F41DC4C35960}" type="slidenum">
              <a:rPr lang="en-US" smtClean="0"/>
              <a:t>‹#›</a:t>
            </a:fld>
            <a:endParaRPr lang="en-US" dirty="0"/>
          </a:p>
        </p:txBody>
      </p:sp>
    </p:spTree>
    <p:extLst>
      <p:ext uri="{BB962C8B-B14F-4D97-AF65-F5344CB8AC3E}">
        <p14:creationId xmlns:p14="http://schemas.microsoft.com/office/powerpoint/2010/main" val="32468781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943304" y="8059374"/>
            <a:ext cx="18194973" cy="1920934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21673423" y="8059374"/>
            <a:ext cx="18194973" cy="1920934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72C3D1F1-7914-458A-AAD6-4B7F8B7C5CF9}" type="datetimeFigureOut">
              <a:rPr lang="en-US" smtClean="0"/>
              <a:t>6/29/2020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035C8BC-C405-451A-9D50-F41DC4C35960}" type="slidenum">
              <a:rPr lang="en-US" smtClean="0"/>
              <a:t>‹#›</a:t>
            </a:fld>
            <a:endParaRPr lang="en-US" dirty="0"/>
          </a:p>
        </p:txBody>
      </p:sp>
    </p:spTree>
    <p:extLst>
      <p:ext uri="{BB962C8B-B14F-4D97-AF65-F5344CB8AC3E}">
        <p14:creationId xmlns:p14="http://schemas.microsoft.com/office/powerpoint/2010/main" val="41745473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948881" y="1611881"/>
            <a:ext cx="36925091" cy="5851808"/>
          </a:xfrm>
        </p:spPr>
        <p:txBody>
          <a:bodyPr/>
          <a:lstStyle/>
          <a:p>
            <a:r>
              <a:rPr lang="en-US"/>
              <a:t>Click to edit Master title style</a:t>
            </a:r>
            <a:endParaRPr lang="en-US" dirty="0"/>
          </a:p>
        </p:txBody>
      </p:sp>
      <p:sp>
        <p:nvSpPr>
          <p:cNvPr id="3" name="Text Placeholder 2"/>
          <p:cNvSpPr>
            <a:spLocks noGrp="1"/>
          </p:cNvSpPr>
          <p:nvPr>
            <p:ph type="body" idx="1"/>
          </p:nvPr>
        </p:nvSpPr>
        <p:spPr>
          <a:xfrm>
            <a:off x="2948886" y="7421634"/>
            <a:ext cx="18111353" cy="3637229"/>
          </a:xfrm>
        </p:spPr>
        <p:txBody>
          <a:bodyPr anchor="b"/>
          <a:lstStyle>
            <a:lvl1pPr marL="0" indent="0">
              <a:buNone/>
              <a:defRPr sz="11000" b="1"/>
            </a:lvl1pPr>
            <a:lvl2pPr marL="2088124" indent="0">
              <a:buNone/>
              <a:defRPr sz="9100" b="1"/>
            </a:lvl2pPr>
            <a:lvl3pPr marL="4176248" indent="0">
              <a:buNone/>
              <a:defRPr sz="8200" b="1"/>
            </a:lvl3pPr>
            <a:lvl4pPr marL="6264372" indent="0">
              <a:buNone/>
              <a:defRPr sz="7300" b="1"/>
            </a:lvl4pPr>
            <a:lvl5pPr marL="8352495" indent="0">
              <a:buNone/>
              <a:defRPr sz="7300" b="1"/>
            </a:lvl5pPr>
            <a:lvl6pPr marL="10440619" indent="0">
              <a:buNone/>
              <a:defRPr sz="7300" b="1"/>
            </a:lvl6pPr>
            <a:lvl7pPr marL="12528743" indent="0">
              <a:buNone/>
              <a:defRPr sz="7300" b="1"/>
            </a:lvl7pPr>
            <a:lvl8pPr marL="14616867" indent="0">
              <a:buNone/>
              <a:defRPr sz="7300" b="1"/>
            </a:lvl8pPr>
            <a:lvl9pPr marL="16704991" indent="0">
              <a:buNone/>
              <a:defRPr sz="7300" b="1"/>
            </a:lvl9pPr>
          </a:lstStyle>
          <a:p>
            <a:pPr lvl="0"/>
            <a:r>
              <a:rPr lang="en-US"/>
              <a:t>Click to edit Master text styles</a:t>
            </a:r>
          </a:p>
        </p:txBody>
      </p:sp>
      <p:sp>
        <p:nvSpPr>
          <p:cNvPr id="4" name="Content Placeholder 3"/>
          <p:cNvSpPr>
            <a:spLocks noGrp="1"/>
          </p:cNvSpPr>
          <p:nvPr>
            <p:ph sz="half" idx="2"/>
          </p:nvPr>
        </p:nvSpPr>
        <p:spPr>
          <a:xfrm>
            <a:off x="2948886" y="11058862"/>
            <a:ext cx="18111353" cy="1626592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21673426" y="7421634"/>
            <a:ext cx="18200549" cy="3637229"/>
          </a:xfrm>
        </p:spPr>
        <p:txBody>
          <a:bodyPr anchor="b"/>
          <a:lstStyle>
            <a:lvl1pPr marL="0" indent="0">
              <a:buNone/>
              <a:defRPr sz="11000" b="1"/>
            </a:lvl1pPr>
            <a:lvl2pPr marL="2088124" indent="0">
              <a:buNone/>
              <a:defRPr sz="9100" b="1"/>
            </a:lvl2pPr>
            <a:lvl3pPr marL="4176248" indent="0">
              <a:buNone/>
              <a:defRPr sz="8200" b="1"/>
            </a:lvl3pPr>
            <a:lvl4pPr marL="6264372" indent="0">
              <a:buNone/>
              <a:defRPr sz="7300" b="1"/>
            </a:lvl4pPr>
            <a:lvl5pPr marL="8352495" indent="0">
              <a:buNone/>
              <a:defRPr sz="7300" b="1"/>
            </a:lvl5pPr>
            <a:lvl6pPr marL="10440619" indent="0">
              <a:buNone/>
              <a:defRPr sz="7300" b="1"/>
            </a:lvl6pPr>
            <a:lvl7pPr marL="12528743" indent="0">
              <a:buNone/>
              <a:defRPr sz="7300" b="1"/>
            </a:lvl7pPr>
            <a:lvl8pPr marL="14616867" indent="0">
              <a:buNone/>
              <a:defRPr sz="7300" b="1"/>
            </a:lvl8pPr>
            <a:lvl9pPr marL="16704991" indent="0">
              <a:buNone/>
              <a:defRPr sz="7300" b="1"/>
            </a:lvl9pPr>
          </a:lstStyle>
          <a:p>
            <a:pPr lvl="0"/>
            <a:r>
              <a:rPr lang="en-US"/>
              <a:t>Click to edit Master text styles</a:t>
            </a:r>
          </a:p>
        </p:txBody>
      </p:sp>
      <p:sp>
        <p:nvSpPr>
          <p:cNvPr id="6" name="Content Placeholder 5"/>
          <p:cNvSpPr>
            <a:spLocks noGrp="1"/>
          </p:cNvSpPr>
          <p:nvPr>
            <p:ph sz="quarter" idx="4"/>
          </p:nvPr>
        </p:nvSpPr>
        <p:spPr>
          <a:xfrm>
            <a:off x="21673426" y="11058862"/>
            <a:ext cx="18200549" cy="1626592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72C3D1F1-7914-458A-AAD6-4B7F8B7C5CF9}" type="datetimeFigureOut">
              <a:rPr lang="en-US" smtClean="0"/>
              <a:t>6/29/2020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B035C8BC-C405-451A-9D50-F41DC4C35960}" type="slidenum">
              <a:rPr lang="en-US" smtClean="0"/>
              <a:t>‹#›</a:t>
            </a:fld>
            <a:endParaRPr lang="en-US" dirty="0"/>
          </a:p>
        </p:txBody>
      </p:sp>
    </p:spTree>
    <p:extLst>
      <p:ext uri="{BB962C8B-B14F-4D97-AF65-F5344CB8AC3E}">
        <p14:creationId xmlns:p14="http://schemas.microsoft.com/office/powerpoint/2010/main" val="37320547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72C3D1F1-7914-458A-AAD6-4B7F8B7C5CF9}" type="datetimeFigureOut">
              <a:rPr lang="en-US" smtClean="0"/>
              <a:t>6/29/2020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B035C8BC-C405-451A-9D50-F41DC4C35960}" type="slidenum">
              <a:rPr lang="en-US" smtClean="0"/>
              <a:t>‹#›</a:t>
            </a:fld>
            <a:endParaRPr lang="en-US" dirty="0"/>
          </a:p>
        </p:txBody>
      </p:sp>
    </p:spTree>
    <p:extLst>
      <p:ext uri="{BB962C8B-B14F-4D97-AF65-F5344CB8AC3E}">
        <p14:creationId xmlns:p14="http://schemas.microsoft.com/office/powerpoint/2010/main" val="18072247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2C3D1F1-7914-458A-AAD6-4B7F8B7C5CF9}" type="datetimeFigureOut">
              <a:rPr lang="en-US" smtClean="0"/>
              <a:t>6/29/2020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B035C8BC-C405-451A-9D50-F41DC4C35960}" type="slidenum">
              <a:rPr lang="en-US" smtClean="0"/>
              <a:t>‹#›</a:t>
            </a:fld>
            <a:endParaRPr lang="en-US" dirty="0"/>
          </a:p>
        </p:txBody>
      </p:sp>
    </p:spTree>
    <p:extLst>
      <p:ext uri="{BB962C8B-B14F-4D97-AF65-F5344CB8AC3E}">
        <p14:creationId xmlns:p14="http://schemas.microsoft.com/office/powerpoint/2010/main" val="377573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948881" y="2018348"/>
            <a:ext cx="13807887" cy="7064216"/>
          </a:xfrm>
        </p:spPr>
        <p:txBody>
          <a:bodyPr anchor="b"/>
          <a:lstStyle>
            <a:lvl1pPr>
              <a:defRPr sz="14600"/>
            </a:lvl1pPr>
          </a:lstStyle>
          <a:p>
            <a:r>
              <a:rPr lang="en-US"/>
              <a:t>Click to edit Master title style</a:t>
            </a:r>
            <a:endParaRPr lang="en-US" dirty="0"/>
          </a:p>
        </p:txBody>
      </p:sp>
      <p:sp>
        <p:nvSpPr>
          <p:cNvPr id="3" name="Content Placeholder 2"/>
          <p:cNvSpPr>
            <a:spLocks noGrp="1"/>
          </p:cNvSpPr>
          <p:nvPr>
            <p:ph idx="1"/>
          </p:nvPr>
        </p:nvSpPr>
        <p:spPr>
          <a:xfrm>
            <a:off x="18200549" y="4359076"/>
            <a:ext cx="21673423" cy="21515024"/>
          </a:xfrm>
        </p:spPr>
        <p:txBody>
          <a:bodyPr/>
          <a:lstStyle>
            <a:lvl1pPr>
              <a:defRPr sz="14600"/>
            </a:lvl1pPr>
            <a:lvl2pPr>
              <a:defRPr sz="12800"/>
            </a:lvl2pPr>
            <a:lvl3pPr>
              <a:defRPr sz="11000"/>
            </a:lvl3pPr>
            <a:lvl4pPr>
              <a:defRPr sz="9100"/>
            </a:lvl4pPr>
            <a:lvl5pPr>
              <a:defRPr sz="9100"/>
            </a:lvl5pPr>
            <a:lvl6pPr>
              <a:defRPr sz="9100"/>
            </a:lvl6pPr>
            <a:lvl7pPr>
              <a:defRPr sz="9100"/>
            </a:lvl7pPr>
            <a:lvl8pPr>
              <a:defRPr sz="9100"/>
            </a:lvl8pPr>
            <a:lvl9pPr>
              <a:defRPr sz="91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948881" y="9082564"/>
            <a:ext cx="13807887" cy="16826573"/>
          </a:xfrm>
        </p:spPr>
        <p:txBody>
          <a:bodyPr/>
          <a:lstStyle>
            <a:lvl1pPr marL="0" indent="0">
              <a:buNone/>
              <a:defRPr sz="7300"/>
            </a:lvl1pPr>
            <a:lvl2pPr marL="2088124" indent="0">
              <a:buNone/>
              <a:defRPr sz="6400"/>
            </a:lvl2pPr>
            <a:lvl3pPr marL="4176248" indent="0">
              <a:buNone/>
              <a:defRPr sz="5500"/>
            </a:lvl3pPr>
            <a:lvl4pPr marL="6264372" indent="0">
              <a:buNone/>
              <a:defRPr sz="4600"/>
            </a:lvl4pPr>
            <a:lvl5pPr marL="8352495" indent="0">
              <a:buNone/>
              <a:defRPr sz="4600"/>
            </a:lvl5pPr>
            <a:lvl6pPr marL="10440619" indent="0">
              <a:buNone/>
              <a:defRPr sz="4600"/>
            </a:lvl6pPr>
            <a:lvl7pPr marL="12528743" indent="0">
              <a:buNone/>
              <a:defRPr sz="4600"/>
            </a:lvl7pPr>
            <a:lvl8pPr marL="14616867" indent="0">
              <a:buNone/>
              <a:defRPr sz="4600"/>
            </a:lvl8pPr>
            <a:lvl9pPr marL="16704991" indent="0">
              <a:buNone/>
              <a:defRPr sz="4600"/>
            </a:lvl9pPr>
          </a:lstStyle>
          <a:p>
            <a:pPr lvl="0"/>
            <a:r>
              <a:rPr lang="en-US"/>
              <a:t>Click to edit Master text styles</a:t>
            </a:r>
          </a:p>
        </p:txBody>
      </p:sp>
      <p:sp>
        <p:nvSpPr>
          <p:cNvPr id="5" name="Date Placeholder 4"/>
          <p:cNvSpPr>
            <a:spLocks noGrp="1"/>
          </p:cNvSpPr>
          <p:nvPr>
            <p:ph type="dt" sz="half" idx="10"/>
          </p:nvPr>
        </p:nvSpPr>
        <p:spPr/>
        <p:txBody>
          <a:bodyPr/>
          <a:lstStyle/>
          <a:p>
            <a:fld id="{72C3D1F1-7914-458A-AAD6-4B7F8B7C5CF9}" type="datetimeFigureOut">
              <a:rPr lang="en-US" smtClean="0"/>
              <a:t>6/29/2020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035C8BC-C405-451A-9D50-F41DC4C35960}" type="slidenum">
              <a:rPr lang="en-US" smtClean="0"/>
              <a:t>‹#›</a:t>
            </a:fld>
            <a:endParaRPr lang="en-US" dirty="0"/>
          </a:p>
        </p:txBody>
      </p:sp>
    </p:spTree>
    <p:extLst>
      <p:ext uri="{BB962C8B-B14F-4D97-AF65-F5344CB8AC3E}">
        <p14:creationId xmlns:p14="http://schemas.microsoft.com/office/powerpoint/2010/main" val="39868217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948881" y="2018348"/>
            <a:ext cx="13807887" cy="7064216"/>
          </a:xfrm>
        </p:spPr>
        <p:txBody>
          <a:bodyPr anchor="b"/>
          <a:lstStyle>
            <a:lvl1pPr>
              <a:defRPr sz="14600"/>
            </a:lvl1pPr>
          </a:lstStyle>
          <a:p>
            <a:r>
              <a:rPr lang="en-US"/>
              <a:t>Click to edit Master title style</a:t>
            </a:r>
            <a:endParaRPr lang="en-US" dirty="0"/>
          </a:p>
        </p:txBody>
      </p:sp>
      <p:sp>
        <p:nvSpPr>
          <p:cNvPr id="3" name="Picture Placeholder 2"/>
          <p:cNvSpPr>
            <a:spLocks noGrp="1" noChangeAspect="1"/>
          </p:cNvSpPr>
          <p:nvPr>
            <p:ph type="pic" idx="1"/>
          </p:nvPr>
        </p:nvSpPr>
        <p:spPr>
          <a:xfrm>
            <a:off x="18200549" y="4359076"/>
            <a:ext cx="21673423" cy="21515024"/>
          </a:xfrm>
        </p:spPr>
        <p:txBody>
          <a:bodyPr anchor="t"/>
          <a:lstStyle>
            <a:lvl1pPr marL="0" indent="0">
              <a:buNone/>
              <a:defRPr sz="14600"/>
            </a:lvl1pPr>
            <a:lvl2pPr marL="2088124" indent="0">
              <a:buNone/>
              <a:defRPr sz="12800"/>
            </a:lvl2pPr>
            <a:lvl3pPr marL="4176248" indent="0">
              <a:buNone/>
              <a:defRPr sz="11000"/>
            </a:lvl3pPr>
            <a:lvl4pPr marL="6264372" indent="0">
              <a:buNone/>
              <a:defRPr sz="9100"/>
            </a:lvl4pPr>
            <a:lvl5pPr marL="8352495" indent="0">
              <a:buNone/>
              <a:defRPr sz="9100"/>
            </a:lvl5pPr>
            <a:lvl6pPr marL="10440619" indent="0">
              <a:buNone/>
              <a:defRPr sz="9100"/>
            </a:lvl6pPr>
            <a:lvl7pPr marL="12528743" indent="0">
              <a:buNone/>
              <a:defRPr sz="9100"/>
            </a:lvl7pPr>
            <a:lvl8pPr marL="14616867" indent="0">
              <a:buNone/>
              <a:defRPr sz="9100"/>
            </a:lvl8pPr>
            <a:lvl9pPr marL="16704991" indent="0">
              <a:buNone/>
              <a:defRPr sz="9100"/>
            </a:lvl9pPr>
          </a:lstStyle>
          <a:p>
            <a:r>
              <a:rPr lang="en-US" dirty="0"/>
              <a:t>Click icon to add picture</a:t>
            </a:r>
          </a:p>
        </p:txBody>
      </p:sp>
      <p:sp>
        <p:nvSpPr>
          <p:cNvPr id="4" name="Text Placeholder 3"/>
          <p:cNvSpPr>
            <a:spLocks noGrp="1"/>
          </p:cNvSpPr>
          <p:nvPr>
            <p:ph type="body" sz="half" idx="2"/>
          </p:nvPr>
        </p:nvSpPr>
        <p:spPr>
          <a:xfrm>
            <a:off x="2948881" y="9082564"/>
            <a:ext cx="13807887" cy="16826573"/>
          </a:xfrm>
        </p:spPr>
        <p:txBody>
          <a:bodyPr/>
          <a:lstStyle>
            <a:lvl1pPr marL="0" indent="0">
              <a:buNone/>
              <a:defRPr sz="7300"/>
            </a:lvl1pPr>
            <a:lvl2pPr marL="2088124" indent="0">
              <a:buNone/>
              <a:defRPr sz="6400"/>
            </a:lvl2pPr>
            <a:lvl3pPr marL="4176248" indent="0">
              <a:buNone/>
              <a:defRPr sz="5500"/>
            </a:lvl3pPr>
            <a:lvl4pPr marL="6264372" indent="0">
              <a:buNone/>
              <a:defRPr sz="4600"/>
            </a:lvl4pPr>
            <a:lvl5pPr marL="8352495" indent="0">
              <a:buNone/>
              <a:defRPr sz="4600"/>
            </a:lvl5pPr>
            <a:lvl6pPr marL="10440619" indent="0">
              <a:buNone/>
              <a:defRPr sz="4600"/>
            </a:lvl6pPr>
            <a:lvl7pPr marL="12528743" indent="0">
              <a:buNone/>
              <a:defRPr sz="4600"/>
            </a:lvl7pPr>
            <a:lvl8pPr marL="14616867" indent="0">
              <a:buNone/>
              <a:defRPr sz="4600"/>
            </a:lvl8pPr>
            <a:lvl9pPr marL="16704991" indent="0">
              <a:buNone/>
              <a:defRPr sz="4600"/>
            </a:lvl9pPr>
          </a:lstStyle>
          <a:p>
            <a:pPr lvl="0"/>
            <a:r>
              <a:rPr lang="en-US"/>
              <a:t>Click to edit Master text styles</a:t>
            </a:r>
          </a:p>
        </p:txBody>
      </p:sp>
      <p:sp>
        <p:nvSpPr>
          <p:cNvPr id="5" name="Date Placeholder 4"/>
          <p:cNvSpPr>
            <a:spLocks noGrp="1"/>
          </p:cNvSpPr>
          <p:nvPr>
            <p:ph type="dt" sz="half" idx="10"/>
          </p:nvPr>
        </p:nvSpPr>
        <p:spPr/>
        <p:txBody>
          <a:bodyPr/>
          <a:lstStyle/>
          <a:p>
            <a:fld id="{72C3D1F1-7914-458A-AAD6-4B7F8B7C5CF9}" type="datetimeFigureOut">
              <a:rPr lang="en-US" smtClean="0"/>
              <a:t>6/29/2020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035C8BC-C405-451A-9D50-F41DC4C35960}" type="slidenum">
              <a:rPr lang="en-US" smtClean="0"/>
              <a:t>‹#›</a:t>
            </a:fld>
            <a:endParaRPr lang="en-US" dirty="0"/>
          </a:p>
        </p:txBody>
      </p:sp>
    </p:spTree>
    <p:extLst>
      <p:ext uri="{BB962C8B-B14F-4D97-AF65-F5344CB8AC3E}">
        <p14:creationId xmlns:p14="http://schemas.microsoft.com/office/powerpoint/2010/main" val="2702433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943305" y="1611881"/>
            <a:ext cx="36925091" cy="5851808"/>
          </a:xfrm>
          <a:prstGeom prst="rect">
            <a:avLst/>
          </a:prstGeom>
        </p:spPr>
        <p:txBody>
          <a:bodyPr vert="horz" lIns="87005" tIns="43503" rIns="87005" bIns="43503"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2943305" y="8059374"/>
            <a:ext cx="36925091" cy="19209344"/>
          </a:xfrm>
          <a:prstGeom prst="rect">
            <a:avLst/>
          </a:prstGeom>
        </p:spPr>
        <p:txBody>
          <a:bodyPr vert="horz" lIns="87005" tIns="43503" rIns="87005" bIns="43503"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2943304" y="28060644"/>
            <a:ext cx="9632633" cy="1611875"/>
          </a:xfrm>
          <a:prstGeom prst="rect">
            <a:avLst/>
          </a:prstGeom>
        </p:spPr>
        <p:txBody>
          <a:bodyPr vert="horz" lIns="87005" tIns="43503" rIns="87005" bIns="43503" rtlCol="0" anchor="ctr"/>
          <a:lstStyle>
            <a:lvl1pPr algn="l">
              <a:defRPr sz="5500">
                <a:solidFill>
                  <a:schemeClr val="tx1">
                    <a:tint val="75000"/>
                  </a:schemeClr>
                </a:solidFill>
              </a:defRPr>
            </a:lvl1pPr>
          </a:lstStyle>
          <a:p>
            <a:fld id="{72C3D1F1-7914-458A-AAD6-4B7F8B7C5CF9}" type="datetimeFigureOut">
              <a:rPr lang="en-US" smtClean="0"/>
              <a:t>6/29/2020</a:t>
            </a:fld>
            <a:endParaRPr lang="en-US" dirty="0"/>
          </a:p>
        </p:txBody>
      </p:sp>
      <p:sp>
        <p:nvSpPr>
          <p:cNvPr id="5" name="Footer Placeholder 4"/>
          <p:cNvSpPr>
            <a:spLocks noGrp="1"/>
          </p:cNvSpPr>
          <p:nvPr>
            <p:ph type="ftr" sz="quarter" idx="3"/>
          </p:nvPr>
        </p:nvSpPr>
        <p:spPr>
          <a:xfrm>
            <a:off x="14181376" y="28060644"/>
            <a:ext cx="14448949" cy="1611875"/>
          </a:xfrm>
          <a:prstGeom prst="rect">
            <a:avLst/>
          </a:prstGeom>
        </p:spPr>
        <p:txBody>
          <a:bodyPr vert="horz" lIns="87005" tIns="43503" rIns="87005" bIns="43503" rtlCol="0" anchor="ctr"/>
          <a:lstStyle>
            <a:lvl1pPr algn="ctr">
              <a:defRPr sz="55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30235763" y="28060644"/>
            <a:ext cx="9632633" cy="1611875"/>
          </a:xfrm>
          <a:prstGeom prst="rect">
            <a:avLst/>
          </a:prstGeom>
        </p:spPr>
        <p:txBody>
          <a:bodyPr vert="horz" lIns="87005" tIns="43503" rIns="87005" bIns="43503" rtlCol="0" anchor="ctr"/>
          <a:lstStyle>
            <a:lvl1pPr algn="r">
              <a:defRPr sz="5500">
                <a:solidFill>
                  <a:schemeClr val="tx1">
                    <a:tint val="75000"/>
                  </a:schemeClr>
                </a:solidFill>
              </a:defRPr>
            </a:lvl1pPr>
          </a:lstStyle>
          <a:p>
            <a:fld id="{B035C8BC-C405-451A-9D50-F41DC4C35960}" type="slidenum">
              <a:rPr lang="en-US" smtClean="0"/>
              <a:t>‹#›</a:t>
            </a:fld>
            <a:endParaRPr lang="en-US" dirty="0"/>
          </a:p>
        </p:txBody>
      </p:sp>
    </p:spTree>
    <p:extLst>
      <p:ext uri="{BB962C8B-B14F-4D97-AF65-F5344CB8AC3E}">
        <p14:creationId xmlns:p14="http://schemas.microsoft.com/office/powerpoint/2010/main" val="173425478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4176248" rtl="0" eaLnBrk="1" latinLnBrk="0" hangingPunct="1">
        <a:lnSpc>
          <a:spcPct val="90000"/>
        </a:lnSpc>
        <a:spcBef>
          <a:spcPct val="0"/>
        </a:spcBef>
        <a:buNone/>
        <a:defRPr sz="20100" kern="1200">
          <a:solidFill>
            <a:schemeClr val="tx1"/>
          </a:solidFill>
          <a:latin typeface="+mj-lt"/>
          <a:ea typeface="+mj-ea"/>
          <a:cs typeface="+mj-cs"/>
        </a:defRPr>
      </a:lvl1pPr>
    </p:titleStyle>
    <p:bodyStyle>
      <a:lvl1pPr marL="1044062" indent="-1044062" algn="l" defTabSz="4176248" rtl="0" eaLnBrk="1" latinLnBrk="0" hangingPunct="1">
        <a:lnSpc>
          <a:spcPct val="90000"/>
        </a:lnSpc>
        <a:spcBef>
          <a:spcPts val="4567"/>
        </a:spcBef>
        <a:buFont typeface="Arial" panose="020B0604020202020204" pitchFamily="34" charset="0"/>
        <a:buChar char="•"/>
        <a:defRPr sz="12800" kern="1200">
          <a:solidFill>
            <a:schemeClr val="tx1"/>
          </a:solidFill>
          <a:latin typeface="+mn-lt"/>
          <a:ea typeface="+mn-ea"/>
          <a:cs typeface="+mn-cs"/>
        </a:defRPr>
      </a:lvl1pPr>
      <a:lvl2pPr marL="3132186" indent="-1044062" algn="l" defTabSz="4176248" rtl="0" eaLnBrk="1" latinLnBrk="0" hangingPunct="1">
        <a:lnSpc>
          <a:spcPct val="90000"/>
        </a:lnSpc>
        <a:spcBef>
          <a:spcPts val="2284"/>
        </a:spcBef>
        <a:buFont typeface="Arial" panose="020B0604020202020204" pitchFamily="34" charset="0"/>
        <a:buChar char="•"/>
        <a:defRPr sz="11000" kern="1200">
          <a:solidFill>
            <a:schemeClr val="tx1"/>
          </a:solidFill>
          <a:latin typeface="+mn-lt"/>
          <a:ea typeface="+mn-ea"/>
          <a:cs typeface="+mn-cs"/>
        </a:defRPr>
      </a:lvl2pPr>
      <a:lvl3pPr marL="5220310" indent="-1044062" algn="l" defTabSz="4176248" rtl="0" eaLnBrk="1" latinLnBrk="0" hangingPunct="1">
        <a:lnSpc>
          <a:spcPct val="90000"/>
        </a:lnSpc>
        <a:spcBef>
          <a:spcPts val="2284"/>
        </a:spcBef>
        <a:buFont typeface="Arial" panose="020B0604020202020204" pitchFamily="34" charset="0"/>
        <a:buChar char="•"/>
        <a:defRPr sz="9100" kern="1200">
          <a:solidFill>
            <a:schemeClr val="tx1"/>
          </a:solidFill>
          <a:latin typeface="+mn-lt"/>
          <a:ea typeface="+mn-ea"/>
          <a:cs typeface="+mn-cs"/>
        </a:defRPr>
      </a:lvl3pPr>
      <a:lvl4pPr marL="7308433" indent="-1044062" algn="l" defTabSz="4176248" rtl="0" eaLnBrk="1" latinLnBrk="0" hangingPunct="1">
        <a:lnSpc>
          <a:spcPct val="90000"/>
        </a:lnSpc>
        <a:spcBef>
          <a:spcPts val="2284"/>
        </a:spcBef>
        <a:buFont typeface="Arial" panose="020B0604020202020204" pitchFamily="34" charset="0"/>
        <a:buChar char="•"/>
        <a:defRPr sz="8200" kern="1200">
          <a:solidFill>
            <a:schemeClr val="tx1"/>
          </a:solidFill>
          <a:latin typeface="+mn-lt"/>
          <a:ea typeface="+mn-ea"/>
          <a:cs typeface="+mn-cs"/>
        </a:defRPr>
      </a:lvl4pPr>
      <a:lvl5pPr marL="9396557" indent="-1044062" algn="l" defTabSz="4176248" rtl="0" eaLnBrk="1" latinLnBrk="0" hangingPunct="1">
        <a:lnSpc>
          <a:spcPct val="90000"/>
        </a:lnSpc>
        <a:spcBef>
          <a:spcPts val="2284"/>
        </a:spcBef>
        <a:buFont typeface="Arial" panose="020B0604020202020204" pitchFamily="34" charset="0"/>
        <a:buChar char="•"/>
        <a:defRPr sz="8200" kern="1200">
          <a:solidFill>
            <a:schemeClr val="tx1"/>
          </a:solidFill>
          <a:latin typeface="+mn-lt"/>
          <a:ea typeface="+mn-ea"/>
          <a:cs typeface="+mn-cs"/>
        </a:defRPr>
      </a:lvl5pPr>
      <a:lvl6pPr marL="11484681" indent="-1044062" algn="l" defTabSz="4176248" rtl="0" eaLnBrk="1" latinLnBrk="0" hangingPunct="1">
        <a:lnSpc>
          <a:spcPct val="90000"/>
        </a:lnSpc>
        <a:spcBef>
          <a:spcPts val="2284"/>
        </a:spcBef>
        <a:buFont typeface="Arial" panose="020B0604020202020204" pitchFamily="34" charset="0"/>
        <a:buChar char="•"/>
        <a:defRPr sz="8200" kern="1200">
          <a:solidFill>
            <a:schemeClr val="tx1"/>
          </a:solidFill>
          <a:latin typeface="+mn-lt"/>
          <a:ea typeface="+mn-ea"/>
          <a:cs typeface="+mn-cs"/>
        </a:defRPr>
      </a:lvl6pPr>
      <a:lvl7pPr marL="13572805" indent="-1044062" algn="l" defTabSz="4176248" rtl="0" eaLnBrk="1" latinLnBrk="0" hangingPunct="1">
        <a:lnSpc>
          <a:spcPct val="90000"/>
        </a:lnSpc>
        <a:spcBef>
          <a:spcPts val="2284"/>
        </a:spcBef>
        <a:buFont typeface="Arial" panose="020B0604020202020204" pitchFamily="34" charset="0"/>
        <a:buChar char="•"/>
        <a:defRPr sz="8200" kern="1200">
          <a:solidFill>
            <a:schemeClr val="tx1"/>
          </a:solidFill>
          <a:latin typeface="+mn-lt"/>
          <a:ea typeface="+mn-ea"/>
          <a:cs typeface="+mn-cs"/>
        </a:defRPr>
      </a:lvl7pPr>
      <a:lvl8pPr marL="15660929" indent="-1044062" algn="l" defTabSz="4176248" rtl="0" eaLnBrk="1" latinLnBrk="0" hangingPunct="1">
        <a:lnSpc>
          <a:spcPct val="90000"/>
        </a:lnSpc>
        <a:spcBef>
          <a:spcPts val="2284"/>
        </a:spcBef>
        <a:buFont typeface="Arial" panose="020B0604020202020204" pitchFamily="34" charset="0"/>
        <a:buChar char="•"/>
        <a:defRPr sz="8200" kern="1200">
          <a:solidFill>
            <a:schemeClr val="tx1"/>
          </a:solidFill>
          <a:latin typeface="+mn-lt"/>
          <a:ea typeface="+mn-ea"/>
          <a:cs typeface="+mn-cs"/>
        </a:defRPr>
      </a:lvl8pPr>
      <a:lvl9pPr marL="17749053" indent="-1044062" algn="l" defTabSz="4176248" rtl="0" eaLnBrk="1" latinLnBrk="0" hangingPunct="1">
        <a:lnSpc>
          <a:spcPct val="90000"/>
        </a:lnSpc>
        <a:spcBef>
          <a:spcPts val="2284"/>
        </a:spcBef>
        <a:buFont typeface="Arial" panose="020B0604020202020204" pitchFamily="34" charset="0"/>
        <a:buChar char="•"/>
        <a:defRPr sz="8200" kern="1200">
          <a:solidFill>
            <a:schemeClr val="tx1"/>
          </a:solidFill>
          <a:latin typeface="+mn-lt"/>
          <a:ea typeface="+mn-ea"/>
          <a:cs typeface="+mn-cs"/>
        </a:defRPr>
      </a:lvl9pPr>
    </p:bodyStyle>
    <p:otherStyle>
      <a:defPPr>
        <a:defRPr lang="en-US"/>
      </a:defPPr>
      <a:lvl1pPr marL="0" algn="l" defTabSz="4176248" rtl="0" eaLnBrk="1" latinLnBrk="0" hangingPunct="1">
        <a:defRPr sz="8200" kern="1200">
          <a:solidFill>
            <a:schemeClr val="tx1"/>
          </a:solidFill>
          <a:latin typeface="+mn-lt"/>
          <a:ea typeface="+mn-ea"/>
          <a:cs typeface="+mn-cs"/>
        </a:defRPr>
      </a:lvl1pPr>
      <a:lvl2pPr marL="2088124" algn="l" defTabSz="4176248" rtl="0" eaLnBrk="1" latinLnBrk="0" hangingPunct="1">
        <a:defRPr sz="8200" kern="1200">
          <a:solidFill>
            <a:schemeClr val="tx1"/>
          </a:solidFill>
          <a:latin typeface="+mn-lt"/>
          <a:ea typeface="+mn-ea"/>
          <a:cs typeface="+mn-cs"/>
        </a:defRPr>
      </a:lvl2pPr>
      <a:lvl3pPr marL="4176248" algn="l" defTabSz="4176248" rtl="0" eaLnBrk="1" latinLnBrk="0" hangingPunct="1">
        <a:defRPr sz="8200" kern="1200">
          <a:solidFill>
            <a:schemeClr val="tx1"/>
          </a:solidFill>
          <a:latin typeface="+mn-lt"/>
          <a:ea typeface="+mn-ea"/>
          <a:cs typeface="+mn-cs"/>
        </a:defRPr>
      </a:lvl3pPr>
      <a:lvl4pPr marL="6264372" algn="l" defTabSz="4176248" rtl="0" eaLnBrk="1" latinLnBrk="0" hangingPunct="1">
        <a:defRPr sz="8200" kern="1200">
          <a:solidFill>
            <a:schemeClr val="tx1"/>
          </a:solidFill>
          <a:latin typeface="+mn-lt"/>
          <a:ea typeface="+mn-ea"/>
          <a:cs typeface="+mn-cs"/>
        </a:defRPr>
      </a:lvl4pPr>
      <a:lvl5pPr marL="8352495" algn="l" defTabSz="4176248" rtl="0" eaLnBrk="1" latinLnBrk="0" hangingPunct="1">
        <a:defRPr sz="8200" kern="1200">
          <a:solidFill>
            <a:schemeClr val="tx1"/>
          </a:solidFill>
          <a:latin typeface="+mn-lt"/>
          <a:ea typeface="+mn-ea"/>
          <a:cs typeface="+mn-cs"/>
        </a:defRPr>
      </a:lvl5pPr>
      <a:lvl6pPr marL="10440619" algn="l" defTabSz="4176248" rtl="0" eaLnBrk="1" latinLnBrk="0" hangingPunct="1">
        <a:defRPr sz="8200" kern="1200">
          <a:solidFill>
            <a:schemeClr val="tx1"/>
          </a:solidFill>
          <a:latin typeface="+mn-lt"/>
          <a:ea typeface="+mn-ea"/>
          <a:cs typeface="+mn-cs"/>
        </a:defRPr>
      </a:lvl6pPr>
      <a:lvl7pPr marL="12528743" algn="l" defTabSz="4176248" rtl="0" eaLnBrk="1" latinLnBrk="0" hangingPunct="1">
        <a:defRPr sz="8200" kern="1200">
          <a:solidFill>
            <a:schemeClr val="tx1"/>
          </a:solidFill>
          <a:latin typeface="+mn-lt"/>
          <a:ea typeface="+mn-ea"/>
          <a:cs typeface="+mn-cs"/>
        </a:defRPr>
      </a:lvl7pPr>
      <a:lvl8pPr marL="14616867" algn="l" defTabSz="4176248" rtl="0" eaLnBrk="1" latinLnBrk="0" hangingPunct="1">
        <a:defRPr sz="8200" kern="1200">
          <a:solidFill>
            <a:schemeClr val="tx1"/>
          </a:solidFill>
          <a:latin typeface="+mn-lt"/>
          <a:ea typeface="+mn-ea"/>
          <a:cs typeface="+mn-cs"/>
        </a:defRPr>
      </a:lvl8pPr>
      <a:lvl9pPr marL="16704991" algn="l" defTabSz="4176248" rtl="0" eaLnBrk="1" latinLnBrk="0" hangingPunct="1">
        <a:defRPr sz="82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package" Target="../embeddings/Microsoft_Word_Document.docx"/><Relationship Id="rId2" Type="http://schemas.openxmlformats.org/officeDocument/2006/relationships/slideLayout" Target="../slideLayouts/slideLayout1.xml"/><Relationship Id="rId1" Type="http://schemas.openxmlformats.org/officeDocument/2006/relationships/vmlDrawing" Target="../drawings/vmlDrawing1.vml"/><Relationship Id="rId6" Type="http://schemas.openxmlformats.org/officeDocument/2006/relationships/image" Target="../media/image3.png"/><Relationship Id="rId5" Type="http://schemas.openxmlformats.org/officeDocument/2006/relationships/image" Target="../media/image2.png"/><Relationship Id="rId4" Type="http://schemas.openxmlformats.org/officeDocument/2006/relationships/image" Target="../media/image1.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91012" y="777256"/>
            <a:ext cx="40225339" cy="3576216"/>
          </a:xfrm>
          <a:ln>
            <a:noFill/>
          </a:ln>
        </p:spPr>
        <p:style>
          <a:lnRef idx="2">
            <a:schemeClr val="dk1"/>
          </a:lnRef>
          <a:fillRef idx="1">
            <a:schemeClr val="lt1"/>
          </a:fillRef>
          <a:effectRef idx="0">
            <a:schemeClr val="dk1"/>
          </a:effectRef>
          <a:fontRef idx="minor">
            <a:schemeClr val="dk1"/>
          </a:fontRef>
        </p:style>
        <p:txBody>
          <a:bodyPr anchor="t">
            <a:normAutofit fontScale="90000"/>
          </a:bodyPr>
          <a:lstStyle/>
          <a:p>
            <a:r>
              <a:rPr lang="en-US" sz="13300" dirty="0">
                <a:solidFill>
                  <a:srgbClr val="0054A6"/>
                </a:solidFill>
              </a:rPr>
              <a:t>Prospective Memory and Inhibition in children with Language Disorder </a:t>
            </a:r>
            <a:br>
              <a:rPr lang="en-US" sz="16200" dirty="0">
                <a:solidFill>
                  <a:srgbClr val="0054A6"/>
                </a:solidFill>
              </a:rPr>
            </a:br>
            <a:endParaRPr lang="en-US" sz="9100" dirty="0">
              <a:solidFill>
                <a:srgbClr val="3284BF"/>
              </a:solidFill>
            </a:endParaRPr>
          </a:p>
        </p:txBody>
      </p:sp>
      <p:sp>
        <p:nvSpPr>
          <p:cNvPr id="7" name="Rectangle 6"/>
          <p:cNvSpPr/>
          <p:nvPr/>
        </p:nvSpPr>
        <p:spPr>
          <a:xfrm>
            <a:off x="859187" y="5782252"/>
            <a:ext cx="41027879" cy="210245"/>
          </a:xfrm>
          <a:prstGeom prst="rect">
            <a:avLst/>
          </a:prstGeom>
          <a:solidFill>
            <a:srgbClr val="3284BF"/>
          </a:solidFill>
          <a:ln>
            <a:solidFill>
              <a:srgbClr val="3284BF"/>
            </a:solidFill>
          </a:ln>
        </p:spPr>
        <p:style>
          <a:lnRef idx="2">
            <a:schemeClr val="accent1">
              <a:shade val="50000"/>
            </a:schemeClr>
          </a:lnRef>
          <a:fillRef idx="1">
            <a:schemeClr val="accent1"/>
          </a:fillRef>
          <a:effectRef idx="0">
            <a:schemeClr val="accent1"/>
          </a:effectRef>
          <a:fontRef idx="minor">
            <a:schemeClr val="lt1"/>
          </a:fontRef>
        </p:style>
        <p:txBody>
          <a:bodyPr lIns="87005" tIns="43503" rIns="87005" bIns="43503" rtlCol="0" anchor="ctr"/>
          <a:lstStyle/>
          <a:p>
            <a:pPr algn="ctr"/>
            <a:endParaRPr lang="en-US" baseline="-25000" dirty="0"/>
          </a:p>
        </p:txBody>
      </p:sp>
      <p:sp>
        <p:nvSpPr>
          <p:cNvPr id="8" name="Rectangle 7"/>
          <p:cNvSpPr/>
          <p:nvPr/>
        </p:nvSpPr>
        <p:spPr>
          <a:xfrm>
            <a:off x="891910" y="6727825"/>
            <a:ext cx="12486746" cy="21865432"/>
          </a:xfrm>
          <a:prstGeom prst="rect">
            <a:avLst/>
          </a:prstGeom>
          <a:noFill/>
          <a:ln w="127000">
            <a:noFill/>
          </a:ln>
        </p:spPr>
        <p:style>
          <a:lnRef idx="2">
            <a:schemeClr val="accent1">
              <a:shade val="50000"/>
            </a:schemeClr>
          </a:lnRef>
          <a:fillRef idx="1">
            <a:schemeClr val="accent1"/>
          </a:fillRef>
          <a:effectRef idx="0">
            <a:schemeClr val="accent1"/>
          </a:effectRef>
          <a:fontRef idx="minor">
            <a:schemeClr val="lt1"/>
          </a:fontRef>
        </p:style>
        <p:txBody>
          <a:bodyPr lIns="87005" tIns="43503" rIns="87005" bIns="43503" rtlCol="0" anchor="ctr"/>
          <a:lstStyle/>
          <a:p>
            <a:pPr algn="ctr"/>
            <a:endParaRPr lang="en-US" dirty="0"/>
          </a:p>
        </p:txBody>
      </p:sp>
      <p:sp>
        <p:nvSpPr>
          <p:cNvPr id="9" name="Rectangle 8"/>
          <p:cNvSpPr/>
          <p:nvPr/>
        </p:nvSpPr>
        <p:spPr>
          <a:xfrm>
            <a:off x="15162477" y="6727825"/>
            <a:ext cx="12486746" cy="21865432"/>
          </a:xfrm>
          <a:prstGeom prst="rect">
            <a:avLst/>
          </a:prstGeom>
          <a:noFill/>
          <a:ln w="127000">
            <a:noFill/>
          </a:ln>
        </p:spPr>
        <p:style>
          <a:lnRef idx="2">
            <a:schemeClr val="accent1">
              <a:shade val="50000"/>
            </a:schemeClr>
          </a:lnRef>
          <a:fillRef idx="1">
            <a:schemeClr val="accent1"/>
          </a:fillRef>
          <a:effectRef idx="0">
            <a:schemeClr val="accent1"/>
          </a:effectRef>
          <a:fontRef idx="minor">
            <a:schemeClr val="lt1"/>
          </a:fontRef>
        </p:style>
        <p:txBody>
          <a:bodyPr lIns="87005" tIns="43503" rIns="87005" bIns="43503" rtlCol="0" anchor="ctr"/>
          <a:lstStyle/>
          <a:p>
            <a:pPr algn="ctr"/>
            <a:endParaRPr lang="en-US" dirty="0"/>
          </a:p>
        </p:txBody>
      </p:sp>
      <p:sp>
        <p:nvSpPr>
          <p:cNvPr id="10" name="Rectangle 9"/>
          <p:cNvSpPr/>
          <p:nvPr/>
        </p:nvSpPr>
        <p:spPr>
          <a:xfrm>
            <a:off x="29433044" y="6727825"/>
            <a:ext cx="12437195" cy="20744127"/>
          </a:xfrm>
          <a:prstGeom prst="rect">
            <a:avLst/>
          </a:prstGeom>
          <a:noFill/>
          <a:ln w="127000">
            <a:noFill/>
          </a:ln>
        </p:spPr>
        <p:style>
          <a:lnRef idx="2">
            <a:schemeClr val="accent1">
              <a:shade val="50000"/>
            </a:schemeClr>
          </a:lnRef>
          <a:fillRef idx="1">
            <a:schemeClr val="accent1"/>
          </a:fillRef>
          <a:effectRef idx="0">
            <a:schemeClr val="accent1"/>
          </a:effectRef>
          <a:fontRef idx="minor">
            <a:schemeClr val="lt1"/>
          </a:fontRef>
        </p:style>
        <p:txBody>
          <a:bodyPr lIns="87005" tIns="43503" rIns="87005" bIns="43503" rtlCol="0" anchor="ctr"/>
          <a:lstStyle/>
          <a:p>
            <a:pPr algn="ctr"/>
            <a:endParaRPr lang="en-US" dirty="0"/>
          </a:p>
        </p:txBody>
      </p:sp>
      <p:sp>
        <p:nvSpPr>
          <p:cNvPr id="17" name="Rectangle 16"/>
          <p:cNvSpPr/>
          <p:nvPr/>
        </p:nvSpPr>
        <p:spPr>
          <a:xfrm>
            <a:off x="891911" y="29328584"/>
            <a:ext cx="41027879" cy="210245"/>
          </a:xfrm>
          <a:prstGeom prst="rect">
            <a:avLst/>
          </a:prstGeom>
          <a:solidFill>
            <a:srgbClr val="3283BF"/>
          </a:solidFill>
          <a:ln>
            <a:solidFill>
              <a:srgbClr val="4F81BD"/>
            </a:solidFill>
          </a:ln>
        </p:spPr>
        <p:style>
          <a:lnRef idx="2">
            <a:schemeClr val="accent1">
              <a:shade val="50000"/>
            </a:schemeClr>
          </a:lnRef>
          <a:fillRef idx="1">
            <a:schemeClr val="accent1"/>
          </a:fillRef>
          <a:effectRef idx="0">
            <a:schemeClr val="accent1"/>
          </a:effectRef>
          <a:fontRef idx="minor">
            <a:schemeClr val="lt1"/>
          </a:fontRef>
        </p:style>
        <p:txBody>
          <a:bodyPr lIns="87005" tIns="43503" rIns="87005" bIns="43503" rtlCol="0" anchor="ctr"/>
          <a:lstStyle/>
          <a:p>
            <a:pPr algn="ctr"/>
            <a:endParaRPr lang="en-US" baseline="-25000" dirty="0"/>
          </a:p>
        </p:txBody>
      </p:sp>
      <p:sp>
        <p:nvSpPr>
          <p:cNvPr id="29" name="TextBox 28"/>
          <p:cNvSpPr txBox="1"/>
          <p:nvPr/>
        </p:nvSpPr>
        <p:spPr>
          <a:xfrm>
            <a:off x="1460242" y="6643997"/>
            <a:ext cx="11621111" cy="13429967"/>
          </a:xfrm>
          <a:prstGeom prst="rect">
            <a:avLst/>
          </a:prstGeom>
          <a:noFill/>
        </p:spPr>
        <p:txBody>
          <a:bodyPr wrap="square" lIns="87005" tIns="43503" rIns="87005" bIns="43503" rtlCol="0">
            <a:spAutoFit/>
          </a:bodyPr>
          <a:lstStyle/>
          <a:p>
            <a:pPr algn="just"/>
            <a:r>
              <a:rPr lang="en-GB" b="1" dirty="0">
                <a:solidFill>
                  <a:srgbClr val="3284BF"/>
                </a:solidFill>
              </a:rPr>
              <a:t>Introduction</a:t>
            </a:r>
          </a:p>
          <a:p>
            <a:pPr algn="just"/>
            <a:r>
              <a:rPr lang="en-GB" sz="3800" dirty="0"/>
              <a:t>An increasing body of research suggests a reciprocal relationship between executive functions (EF) and language</a:t>
            </a:r>
            <a:r>
              <a:rPr lang="en-US" sz="3800" dirty="0"/>
              <a:t>. Inhibition has consistently been found to be associated with the language difficulties of children with language disorder (LD) </a:t>
            </a:r>
            <a:r>
              <a:rPr lang="en-GB" sz="3800" dirty="0"/>
              <a:t>(Pauls &amp; Archiblald, 2016)</a:t>
            </a:r>
            <a:r>
              <a:rPr lang="en-US" sz="3800" dirty="0"/>
              <a:t>. Children with LD have poor organizational skills (remembering what to do next) which are evident in language and in their everyday functioning</a:t>
            </a:r>
            <a:r>
              <a:rPr lang="en-US" sz="3800" u="sng" dirty="0"/>
              <a:t>.</a:t>
            </a:r>
            <a:r>
              <a:rPr lang="en-US" sz="3800" dirty="0"/>
              <a:t> Though working memory has been extensively studied in relation to LD, prospective memory (PM) has not been investigated despite its importance in the the everyday live of children and its relation to EF (Mahy, Moses, &amp; Kliegel, 2014).</a:t>
            </a:r>
          </a:p>
          <a:p>
            <a:pPr algn="just"/>
            <a:endParaRPr lang="en-US" sz="3800" dirty="0"/>
          </a:p>
          <a:p>
            <a:pPr algn="just"/>
            <a:r>
              <a:rPr lang="en-US" sz="3800" dirty="0"/>
              <a:t>Given the increasing evidence that EF deficits are implicated in LD, it is important to understand the nature of these deficits for therapy and intervention. This study aims to investigate PM in children with LD and further inform research on non- verbal inhibition, using an engaging methodology with Kaspar, an interactive humanoid robot.    </a:t>
            </a:r>
            <a:endParaRPr lang="en-GB" sz="3800" dirty="0"/>
          </a:p>
        </p:txBody>
      </p:sp>
      <p:sp>
        <p:nvSpPr>
          <p:cNvPr id="36" name="TextBox 35"/>
          <p:cNvSpPr txBox="1"/>
          <p:nvPr/>
        </p:nvSpPr>
        <p:spPr>
          <a:xfrm>
            <a:off x="1459733" y="19728606"/>
            <a:ext cx="11594835" cy="9921316"/>
          </a:xfrm>
          <a:prstGeom prst="rect">
            <a:avLst/>
          </a:prstGeom>
          <a:noFill/>
        </p:spPr>
        <p:txBody>
          <a:bodyPr wrap="square" lIns="87005" tIns="43503" rIns="87005" bIns="43503" rtlCol="0">
            <a:spAutoFit/>
          </a:bodyPr>
          <a:lstStyle/>
          <a:p>
            <a:pPr algn="just"/>
            <a:r>
              <a:rPr lang="en-GB" b="1" dirty="0">
                <a:solidFill>
                  <a:srgbClr val="3284BF"/>
                </a:solidFill>
              </a:rPr>
              <a:t>Method</a:t>
            </a:r>
          </a:p>
          <a:p>
            <a:pPr algn="just"/>
            <a:r>
              <a:rPr lang="en-GB" sz="3800" dirty="0"/>
              <a:t>Ten children (6-11 years, </a:t>
            </a:r>
            <a:r>
              <a:rPr lang="en-GB" sz="3800" i="1" dirty="0"/>
              <a:t>M </a:t>
            </a:r>
            <a:r>
              <a:rPr lang="en-GB" sz="3800" dirty="0"/>
              <a:t>= 8.31, </a:t>
            </a:r>
            <a:r>
              <a:rPr lang="en-GB" sz="3800" i="1" dirty="0"/>
              <a:t>SD</a:t>
            </a:r>
            <a:r>
              <a:rPr lang="en-GB" sz="3800" dirty="0"/>
              <a:t> = 2.04, 6 male, 4 female) had a diagnosis of LD (2 </a:t>
            </a:r>
            <a:r>
              <a:rPr lang="en-GB" sz="3800" i="1" dirty="0"/>
              <a:t>SD</a:t>
            </a:r>
            <a:r>
              <a:rPr lang="en-GB" sz="3800" dirty="0"/>
              <a:t> below norm on standardised language tests). They attended a language unit within a mainstream school. Eighteen typically developing (TD) children, 11 males and 7 females were  6 to 10 years old (</a:t>
            </a:r>
            <a:r>
              <a:rPr lang="en-GB" sz="3800" i="1" dirty="0"/>
              <a:t>M</a:t>
            </a:r>
            <a:r>
              <a:rPr lang="en-GB" sz="3800" dirty="0"/>
              <a:t> = 8.33, </a:t>
            </a:r>
            <a:r>
              <a:rPr lang="en-GB" sz="3800" i="1" dirty="0"/>
              <a:t>SD</a:t>
            </a:r>
            <a:r>
              <a:rPr lang="en-GB" sz="3800" dirty="0"/>
              <a:t> = 1.37). All children were assessed on vocabulary (BPVS) and Auditory Sequential memory (digit span subtest of ITPA).  The children with LD were below the norm on the BPVS and at the lower end of the norm for ASM as is typical for this disorder.</a:t>
            </a:r>
          </a:p>
          <a:p>
            <a:pPr algn="just"/>
            <a:r>
              <a:rPr lang="en-GB" sz="3800" dirty="0"/>
              <a:t>Kaspar was programmed to talk, i.e. said hello, asked the child to play games, sneezed, nodded, moved its arms to drum and moved its hands. </a:t>
            </a:r>
          </a:p>
          <a:p>
            <a:pPr algn="just"/>
            <a:r>
              <a:rPr lang="en-GB" sz="3800" dirty="0"/>
              <a:t>The inhibition tasks functioned as distractor tasks in- </a:t>
            </a:r>
          </a:p>
          <a:p>
            <a:pPr algn="just"/>
            <a:endParaRPr lang="en-GB" sz="3800" dirty="0"/>
          </a:p>
        </p:txBody>
      </p:sp>
      <p:sp>
        <p:nvSpPr>
          <p:cNvPr id="38" name="TextBox 37"/>
          <p:cNvSpPr txBox="1"/>
          <p:nvPr/>
        </p:nvSpPr>
        <p:spPr>
          <a:xfrm>
            <a:off x="15210531" y="10560588"/>
            <a:ext cx="11992737" cy="10029038"/>
          </a:xfrm>
          <a:prstGeom prst="rect">
            <a:avLst/>
          </a:prstGeom>
          <a:noFill/>
        </p:spPr>
        <p:txBody>
          <a:bodyPr wrap="square" lIns="87005" tIns="43503" rIns="87005" bIns="43503" rtlCol="0">
            <a:spAutoFit/>
          </a:bodyPr>
          <a:lstStyle/>
          <a:p>
            <a:pPr algn="just"/>
            <a:r>
              <a:rPr lang="en-GB" sz="3800" dirty="0"/>
              <a:t>between instructions for the 4 PM tasks and each of the 7  PM trials (sneezing x2, music x2, card-sorting x2 and reward x1). For all tasks the to be remembered item was out of sight of the child (tissues, tambourine, tub, lollipop)</a:t>
            </a:r>
          </a:p>
          <a:p>
            <a:pPr algn="just"/>
            <a:r>
              <a:rPr lang="en-GB" sz="3800" b="1" dirty="0">
                <a:solidFill>
                  <a:srgbClr val="5B84BF"/>
                </a:solidFill>
              </a:rPr>
              <a:t>Sneezing task </a:t>
            </a:r>
            <a:r>
              <a:rPr lang="en-GB" sz="3800" dirty="0"/>
              <a:t>give Kaspar a tissue when it sneezes</a:t>
            </a:r>
          </a:p>
          <a:p>
            <a:pPr algn="just"/>
            <a:r>
              <a:rPr lang="en-GB" sz="3800" b="1" dirty="0">
                <a:solidFill>
                  <a:srgbClr val="5B84BF"/>
                </a:solidFill>
              </a:rPr>
              <a:t>Music task  </a:t>
            </a:r>
            <a:r>
              <a:rPr lang="en-GB" sz="3800" dirty="0"/>
              <a:t>give the tambourine to Kaspar to drum on. </a:t>
            </a:r>
          </a:p>
          <a:p>
            <a:pPr algn="just"/>
            <a:r>
              <a:rPr lang="en-GB" sz="3800" b="1" dirty="0">
                <a:solidFill>
                  <a:srgbClr val="5B84BF"/>
                </a:solidFill>
              </a:rPr>
              <a:t>Card sorting task </a:t>
            </a:r>
            <a:r>
              <a:rPr lang="en-GB" sz="3800" dirty="0"/>
              <a:t>(based on Kvavilashvili et al. 2001): sort two stacks of 10 cards (objects and animals). The spider card in each stack was to be put in a plastic tub.  </a:t>
            </a:r>
          </a:p>
          <a:p>
            <a:pPr algn="just"/>
            <a:r>
              <a:rPr lang="en-GB" sz="3800" b="1" dirty="0">
                <a:solidFill>
                  <a:srgbClr val="5B84BF"/>
                </a:solidFill>
              </a:rPr>
              <a:t>Reward task</a:t>
            </a:r>
            <a:r>
              <a:rPr lang="en-GB" sz="3800" dirty="0">
                <a:solidFill>
                  <a:srgbClr val="5B84BF"/>
                </a:solidFill>
              </a:rPr>
              <a:t> </a:t>
            </a:r>
            <a:r>
              <a:rPr lang="en-GB" sz="3800" dirty="0"/>
              <a:t>take the lollipop (which they saw being put in Kaspar’s pocket) and at the end (“we’re all finished’’).</a:t>
            </a:r>
          </a:p>
          <a:p>
            <a:pPr algn="just"/>
            <a:r>
              <a:rPr lang="en-GB" sz="3800" dirty="0"/>
              <a:t>For the </a:t>
            </a:r>
            <a:r>
              <a:rPr lang="en-GB" sz="3800" b="1" dirty="0">
                <a:solidFill>
                  <a:srgbClr val="5B84BF"/>
                </a:solidFill>
              </a:rPr>
              <a:t>2 inhibition tasks </a:t>
            </a:r>
            <a:r>
              <a:rPr lang="en-GB" sz="3800" dirty="0"/>
              <a:t>(16 trials, 8 copy, 8 inhibit) the child first copied Kaspar, then did the alternative action and inhibited the copy action i.e. when Kaspar drummed once on the tambourine, the child was to drum twice and when Kaspar turned its hands palms up the child was to turn their hands palms down.   </a:t>
            </a:r>
            <a:endParaRPr lang="en-US" sz="3800" dirty="0"/>
          </a:p>
        </p:txBody>
      </p:sp>
      <p:sp>
        <p:nvSpPr>
          <p:cNvPr id="46" name="TextBox 45"/>
          <p:cNvSpPr txBox="1"/>
          <p:nvPr/>
        </p:nvSpPr>
        <p:spPr>
          <a:xfrm>
            <a:off x="15201561" y="20458743"/>
            <a:ext cx="11952156" cy="8751766"/>
          </a:xfrm>
          <a:prstGeom prst="rect">
            <a:avLst/>
          </a:prstGeom>
          <a:noFill/>
        </p:spPr>
        <p:txBody>
          <a:bodyPr wrap="square" lIns="87005" tIns="43503" rIns="87005" bIns="43503" rtlCol="0">
            <a:spAutoFit/>
          </a:bodyPr>
          <a:lstStyle/>
          <a:p>
            <a:pPr algn="just"/>
            <a:r>
              <a:rPr lang="en-GB" b="1" dirty="0">
                <a:solidFill>
                  <a:srgbClr val="3284BF"/>
                </a:solidFill>
              </a:rPr>
              <a:t>Results</a:t>
            </a:r>
          </a:p>
          <a:p>
            <a:pPr algn="just"/>
            <a:r>
              <a:rPr lang="en-GB" sz="3800" dirty="0"/>
              <a:t>Performance on all four PM tasks (7 trials)  were examined. The sneezing task was removed from further analysis as the TD children were at ceiling. The mean proportion of correct responses on the remaining 3 PM tasks were: LD, </a:t>
            </a:r>
            <a:r>
              <a:rPr lang="en-GB" sz="3800" i="1" dirty="0"/>
              <a:t>M = .</a:t>
            </a:r>
            <a:r>
              <a:rPr lang="en-GB" sz="3800" dirty="0"/>
              <a:t>78 (</a:t>
            </a:r>
            <a:r>
              <a:rPr lang="en-GB" sz="3800" i="1" dirty="0"/>
              <a:t>SD</a:t>
            </a:r>
            <a:r>
              <a:rPr lang="en-GB" sz="3800" dirty="0"/>
              <a:t> = .19) and TD, </a:t>
            </a:r>
            <a:r>
              <a:rPr lang="en-GB" sz="3800" i="1" dirty="0"/>
              <a:t>M </a:t>
            </a:r>
            <a:r>
              <a:rPr lang="en-GB" sz="3800" dirty="0"/>
              <a:t>=  .93 (</a:t>
            </a:r>
            <a:r>
              <a:rPr lang="en-GB" sz="3800" i="1" dirty="0"/>
              <a:t>SD</a:t>
            </a:r>
            <a:r>
              <a:rPr lang="en-GB" sz="3800" dirty="0"/>
              <a:t> = .12). The TD children performed significantly better on the PM tasks (</a:t>
            </a:r>
            <a:r>
              <a:rPr lang="en-GB" sz="3800" i="1" dirty="0"/>
              <a:t>t</a:t>
            </a:r>
            <a:r>
              <a:rPr lang="en-GB" sz="3800" dirty="0"/>
              <a:t> (26) = 2.48, </a:t>
            </a:r>
            <a:r>
              <a:rPr lang="en-GB" sz="3800" i="1" dirty="0"/>
              <a:t>p</a:t>
            </a:r>
            <a:r>
              <a:rPr lang="en-GB" sz="3800" dirty="0"/>
              <a:t> = .02, Hedges’ g = 0.99). A separate analysis on the reward task between groups revealed no difference (</a:t>
            </a:r>
            <a:r>
              <a:rPr lang="en-GB" sz="3800" i="1" dirty="0"/>
              <a:t>X</a:t>
            </a:r>
            <a:r>
              <a:rPr lang="en-GB" sz="3800" baseline="30000" dirty="0"/>
              <a:t> 2</a:t>
            </a:r>
            <a:r>
              <a:rPr lang="en-GB" sz="3800" dirty="0"/>
              <a:t>(1) = 3.75, </a:t>
            </a:r>
            <a:r>
              <a:rPr lang="en-GB" sz="3800" i="1" dirty="0"/>
              <a:t>p </a:t>
            </a:r>
            <a:r>
              <a:rPr lang="en-GB" sz="3800" dirty="0"/>
              <a:t>= .07 Cramer’s phi = .34). The scores for the non-verbal inhibition tasks: drum and hands, were combined to give a total score. One child in the LD group had a very low score and the data was removed from this analysis. Both groups performed well on nonverbal inhibition and there </a:t>
            </a:r>
          </a:p>
        </p:txBody>
      </p:sp>
      <p:graphicFrame>
        <p:nvGraphicFramePr>
          <p:cNvPr id="24" name="Object 23"/>
          <p:cNvGraphicFramePr>
            <a:graphicFrameLocks noChangeAspect="1"/>
          </p:cNvGraphicFramePr>
          <p:nvPr>
            <p:extLst>
              <p:ext uri="{D42A27DB-BD31-4B8C-83A1-F6EECF244321}">
                <p14:modId xmlns:p14="http://schemas.microsoft.com/office/powerpoint/2010/main" val="2969608996"/>
              </p:ext>
            </p:extLst>
          </p:nvPr>
        </p:nvGraphicFramePr>
        <p:xfrm>
          <a:off x="28393825" y="6350434"/>
          <a:ext cx="15337304" cy="4195136"/>
        </p:xfrm>
        <a:graphic>
          <a:graphicData uri="http://schemas.openxmlformats.org/presentationml/2006/ole">
            <mc:AlternateContent xmlns:mc="http://schemas.openxmlformats.org/markup-compatibility/2006">
              <mc:Choice xmlns:v="urn:schemas-microsoft-com:vml" Requires="v">
                <p:oleObj spid="_x0000_s1097" name="Document" r:id="rId3" imgW="9055100" imgH="2324100" progId="Word.Document.12">
                  <p:embed/>
                </p:oleObj>
              </mc:Choice>
              <mc:Fallback>
                <p:oleObj name="Document" r:id="rId3" imgW="9055100" imgH="2324100" progId="Word.Document.12">
                  <p:embed/>
                  <p:pic>
                    <p:nvPicPr>
                      <p:cNvPr id="0" name=""/>
                      <p:cNvPicPr/>
                      <p:nvPr/>
                    </p:nvPicPr>
                    <p:blipFill>
                      <a:blip r:embed="rId4"/>
                      <a:stretch>
                        <a:fillRect/>
                      </a:stretch>
                    </p:blipFill>
                    <p:spPr>
                      <a:xfrm>
                        <a:off x="28393825" y="6350434"/>
                        <a:ext cx="15337304" cy="4195136"/>
                      </a:xfrm>
                      <a:prstGeom prst="rect">
                        <a:avLst/>
                      </a:prstGeom>
                    </p:spPr>
                  </p:pic>
                </p:oleObj>
              </mc:Fallback>
            </mc:AlternateContent>
          </a:graphicData>
        </a:graphic>
      </p:graphicFrame>
      <p:sp>
        <p:nvSpPr>
          <p:cNvPr id="25" name="Rectangle 24"/>
          <p:cNvSpPr/>
          <p:nvPr/>
        </p:nvSpPr>
        <p:spPr>
          <a:xfrm>
            <a:off x="29429525" y="10781452"/>
            <a:ext cx="11053298" cy="1842182"/>
          </a:xfrm>
          <a:prstGeom prst="rect">
            <a:avLst/>
          </a:prstGeom>
        </p:spPr>
        <p:txBody>
          <a:bodyPr wrap="square" lIns="87005" tIns="43503" rIns="87005" bIns="43503">
            <a:spAutoFit/>
          </a:bodyPr>
          <a:lstStyle/>
          <a:p>
            <a:pPr algn="just"/>
            <a:r>
              <a:rPr lang="en-GB" sz="3800" dirty="0"/>
              <a:t>were no differences between groups (LD, </a:t>
            </a:r>
            <a:r>
              <a:rPr lang="en-GB" sz="3800" i="1" dirty="0"/>
              <a:t>M </a:t>
            </a:r>
            <a:r>
              <a:rPr lang="en-GB" sz="3800" dirty="0"/>
              <a:t>= 15.33,</a:t>
            </a:r>
            <a:r>
              <a:rPr lang="en-GB" sz="3800" i="1" dirty="0"/>
              <a:t>SD </a:t>
            </a:r>
            <a:r>
              <a:rPr lang="en-GB" sz="3800" dirty="0"/>
              <a:t>= 1.32; TD, </a:t>
            </a:r>
            <a:r>
              <a:rPr lang="en-GB" sz="3800" i="1" dirty="0"/>
              <a:t>M </a:t>
            </a:r>
            <a:r>
              <a:rPr lang="en-GB" sz="3800" dirty="0"/>
              <a:t>= 15.83, </a:t>
            </a:r>
            <a:r>
              <a:rPr lang="en-GB" sz="3800" i="1" dirty="0"/>
              <a:t>SD</a:t>
            </a:r>
            <a:r>
              <a:rPr lang="en-GB" sz="3800" dirty="0"/>
              <a:t> = .51; independent </a:t>
            </a:r>
            <a:r>
              <a:rPr lang="en-GB" sz="3800" i="1" dirty="0"/>
              <a:t>t</a:t>
            </a:r>
            <a:r>
              <a:rPr lang="en-GB" sz="3800" dirty="0"/>
              <a:t>(27) = 1.09, </a:t>
            </a:r>
            <a:r>
              <a:rPr lang="en-GB" sz="3800" i="1" dirty="0"/>
              <a:t>p = </a:t>
            </a:r>
            <a:r>
              <a:rPr lang="en-GB" sz="3800" dirty="0"/>
              <a:t>.30</a:t>
            </a:r>
            <a:r>
              <a:rPr lang="en-GB" sz="3800" i="1" dirty="0"/>
              <a:t>, d =</a:t>
            </a:r>
            <a:r>
              <a:rPr lang="en-GB" sz="3800" dirty="0"/>
              <a:t> 0.61. </a:t>
            </a:r>
          </a:p>
        </p:txBody>
      </p:sp>
      <p:pic>
        <p:nvPicPr>
          <p:cNvPr id="43" name="Picture 42" descr="Screen Shot 2017-12-18 at 12.32.16.png"/>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36157833" y="4602020"/>
            <a:ext cx="5724793" cy="1182180"/>
          </a:xfrm>
          <a:prstGeom prst="rect">
            <a:avLst/>
          </a:prstGeom>
        </p:spPr>
      </p:pic>
      <p:sp>
        <p:nvSpPr>
          <p:cNvPr id="4" name="Rectangle 3"/>
          <p:cNvSpPr/>
          <p:nvPr/>
        </p:nvSpPr>
        <p:spPr>
          <a:xfrm>
            <a:off x="29423706" y="12786004"/>
            <a:ext cx="11207770" cy="10506091"/>
          </a:xfrm>
          <a:prstGeom prst="rect">
            <a:avLst/>
          </a:prstGeom>
        </p:spPr>
        <p:txBody>
          <a:bodyPr wrap="square" lIns="87005" tIns="43503" rIns="87005" bIns="43503">
            <a:spAutoFit/>
          </a:bodyPr>
          <a:lstStyle/>
          <a:p>
            <a:pPr algn="just"/>
            <a:r>
              <a:rPr lang="en-GB" b="1" dirty="0">
                <a:solidFill>
                  <a:srgbClr val="3284BF"/>
                </a:solidFill>
              </a:rPr>
              <a:t>Discussion</a:t>
            </a:r>
          </a:p>
          <a:p>
            <a:pPr algn="just"/>
            <a:r>
              <a:rPr lang="en-GB" sz="3800" dirty="0"/>
              <a:t>Children with LD are developmentally delayed in in PM  compared to the TD children. This delay however is not as pronounced as might be expected but this may be due to the intrinsically motivated interactions with the humanoid robot Kaspar (Ślusarczyk &amp; Niedźwieńska, 2013). The groups did not perform best on the reward task but Brandimonte et al. (2010) suggest this pattern of results where social and reward motives compete.</a:t>
            </a:r>
          </a:p>
          <a:p>
            <a:pPr algn="just"/>
            <a:r>
              <a:rPr lang="en-GB" sz="3800" dirty="0"/>
              <a:t>Delays in nonverbal inhibition were not found. T</a:t>
            </a:r>
            <a:r>
              <a:rPr lang="en-US" sz="3800" dirty="0"/>
              <a:t>he slower movements of Kaspar increased the length of time for switching to the inhibit response which may have facilitated compensatory processing but further research is needed. </a:t>
            </a:r>
          </a:p>
          <a:p>
            <a:pPr algn="just"/>
            <a:r>
              <a:rPr lang="en-US" sz="3800" dirty="0"/>
              <a:t>K</a:t>
            </a:r>
            <a:r>
              <a:rPr lang="en-GB" sz="3800" dirty="0"/>
              <a:t>aspar</a:t>
            </a:r>
            <a:r>
              <a:rPr lang="en-US" sz="3800" dirty="0"/>
              <a:t> would be useful supporting children with LD in prospective memory and in assessments or therapy where motivation and engagement can be challenging.</a:t>
            </a:r>
            <a:r>
              <a:rPr lang="en-GB" sz="3800" dirty="0"/>
              <a:t>  </a:t>
            </a:r>
            <a:endParaRPr lang="en-US" sz="3800" dirty="0"/>
          </a:p>
        </p:txBody>
      </p:sp>
      <p:sp>
        <p:nvSpPr>
          <p:cNvPr id="12" name="Rectangle 11"/>
          <p:cNvSpPr/>
          <p:nvPr/>
        </p:nvSpPr>
        <p:spPr>
          <a:xfrm>
            <a:off x="29433042" y="23624584"/>
            <a:ext cx="11786267" cy="6920496"/>
          </a:xfrm>
          <a:prstGeom prst="rect">
            <a:avLst/>
          </a:prstGeom>
        </p:spPr>
        <p:txBody>
          <a:bodyPr wrap="square" lIns="87005" tIns="43503" rIns="87005" bIns="43503">
            <a:spAutoFit/>
          </a:bodyPr>
          <a:lstStyle/>
          <a:p>
            <a:pPr algn="just"/>
            <a:r>
              <a:rPr lang="en-GB" b="1" kern="1000" dirty="0">
                <a:solidFill>
                  <a:srgbClr val="3284BF"/>
                </a:solidFill>
              </a:rPr>
              <a:t>References</a:t>
            </a:r>
          </a:p>
          <a:p>
            <a:r>
              <a:rPr lang="en-US" sz="2300" dirty="0"/>
              <a:t>Kvavilashvili, L., Messer, D. J., &amp; Ebdon, P. (2001). Prospective memory in children: The effects of age and task interruption. </a:t>
            </a:r>
            <a:r>
              <a:rPr lang="en-US" sz="2300" i="1" dirty="0"/>
              <a:t>Developmental psychology, 37</a:t>
            </a:r>
            <a:r>
              <a:rPr lang="en-US" sz="2300" dirty="0"/>
              <a:t>(3), 418. </a:t>
            </a:r>
          </a:p>
          <a:p>
            <a:r>
              <a:rPr lang="en-US" sz="2300" dirty="0"/>
              <a:t>McDaniel, M. A., &amp; Einstein, G. O. (2000). Strategic and automatic processes in prospective memory retrieval: A multiprocess framework. </a:t>
            </a:r>
            <a:r>
              <a:rPr lang="en-US" sz="2300" i="1" dirty="0"/>
              <a:t>Applied cognitive psychology, 14</a:t>
            </a:r>
            <a:r>
              <a:rPr lang="en-US" sz="2300" dirty="0"/>
              <a:t>(7). </a:t>
            </a:r>
          </a:p>
          <a:p>
            <a:r>
              <a:rPr lang="en-US" sz="2300" dirty="0"/>
              <a:t>Mahy C. E. V., Moses L. J.&amp; Kliegal, M. (2014) The development of prospective memory in children: An executive framework. </a:t>
            </a:r>
            <a:r>
              <a:rPr lang="en-US" sz="2300" i="1" dirty="0"/>
              <a:t>Developmental Review </a:t>
            </a:r>
            <a:r>
              <a:rPr lang="en-US" sz="2300" dirty="0"/>
              <a:t>34, 305–326.</a:t>
            </a:r>
          </a:p>
          <a:p>
            <a:r>
              <a:rPr lang="en-GB" sz="2300" dirty="0"/>
              <a:t>Pauls, L. J., &amp; Archibald, L. M. (2016). Executive functions in children with SLI: A meta-analysis</a:t>
            </a:r>
            <a:r>
              <a:rPr lang="en-GB" sz="2300" i="1" dirty="0"/>
              <a:t>. Journal of Speech Language &amp; Hearing Research, 1,59</a:t>
            </a:r>
            <a:r>
              <a:rPr lang="en-GB" sz="2300" dirty="0"/>
              <a:t>, 1074-1086.</a:t>
            </a:r>
          </a:p>
          <a:p>
            <a:r>
              <a:rPr lang="en-US" sz="2300" dirty="0"/>
              <a:t>Brandimonte M. A., Ferrante D., Bianco C., Villani M. G. (2010). Memory for pro-social intentions: when competing motives collide. Cognition 114, 436–441.</a:t>
            </a:r>
          </a:p>
          <a:p>
            <a:r>
              <a:rPr lang="en-GB" sz="2300" dirty="0"/>
              <a:t>Ślusarczyk E., Niedźwieńska A. (2013). A naturalistic study of prospective memory in preschoolers: the role of task interruption and motivation. </a:t>
            </a:r>
            <a:r>
              <a:rPr lang="en-GB" sz="2300" i="1" dirty="0"/>
              <a:t>Cognitive Developmnt, 28,</a:t>
            </a:r>
            <a:r>
              <a:rPr lang="en-GB" sz="2300" dirty="0"/>
              <a:t> 179–192. </a:t>
            </a:r>
          </a:p>
          <a:p>
            <a:endParaRPr lang="en-GB" sz="2300" dirty="0"/>
          </a:p>
          <a:p>
            <a:pPr algn="just"/>
            <a:endParaRPr lang="en-GB" sz="3800" dirty="0"/>
          </a:p>
          <a:p>
            <a:pPr algn="just"/>
            <a:endParaRPr lang="en-GB" sz="3800" dirty="0"/>
          </a:p>
        </p:txBody>
      </p:sp>
      <p:sp>
        <p:nvSpPr>
          <p:cNvPr id="3" name="TextBox 2"/>
          <p:cNvSpPr txBox="1"/>
          <p:nvPr/>
        </p:nvSpPr>
        <p:spPr>
          <a:xfrm>
            <a:off x="1013517" y="4636626"/>
            <a:ext cx="14338716" cy="1257407"/>
          </a:xfrm>
          <a:prstGeom prst="rect">
            <a:avLst/>
          </a:prstGeom>
          <a:noFill/>
        </p:spPr>
        <p:txBody>
          <a:bodyPr wrap="none" lIns="87005" tIns="43503" rIns="87005" bIns="43503" rtlCol="0">
            <a:spAutoFit/>
          </a:bodyPr>
          <a:lstStyle/>
          <a:p>
            <a:r>
              <a:rPr lang="en-US" sz="7600" dirty="0" err="1">
                <a:solidFill>
                  <a:srgbClr val="3284BF"/>
                </a:solidFill>
              </a:rPr>
              <a:t>Dr</a:t>
            </a:r>
            <a:r>
              <a:rPr lang="en-US" sz="7600" dirty="0">
                <a:solidFill>
                  <a:srgbClr val="3284BF"/>
                </a:solidFill>
              </a:rPr>
              <a:t> Nuala Ryder  </a:t>
            </a:r>
            <a:r>
              <a:rPr lang="en-US" sz="7600" dirty="0" err="1">
                <a:solidFill>
                  <a:srgbClr val="3284BF"/>
                </a:solidFill>
              </a:rPr>
              <a:t>n.ryder@hert.ac.uk</a:t>
            </a:r>
            <a:r>
              <a:rPr lang="en-US" sz="7600" dirty="0">
                <a:solidFill>
                  <a:srgbClr val="3284BF"/>
                </a:solidFill>
              </a:rPr>
              <a:t> </a:t>
            </a:r>
            <a:endParaRPr lang="en-US" dirty="0"/>
          </a:p>
        </p:txBody>
      </p:sp>
      <p:sp>
        <p:nvSpPr>
          <p:cNvPr id="5" name="TextBox 4"/>
          <p:cNvSpPr txBox="1"/>
          <p:nvPr/>
        </p:nvSpPr>
        <p:spPr>
          <a:xfrm>
            <a:off x="24593035" y="5080347"/>
            <a:ext cx="11815431" cy="769750"/>
          </a:xfrm>
          <a:prstGeom prst="rect">
            <a:avLst/>
          </a:prstGeom>
          <a:noFill/>
        </p:spPr>
        <p:txBody>
          <a:bodyPr wrap="square" lIns="87005" tIns="43503" rIns="87005" bIns="43503" rtlCol="0">
            <a:spAutoFit/>
          </a:bodyPr>
          <a:lstStyle/>
          <a:p>
            <a:r>
              <a:rPr lang="en-US" sz="4400" b="1" dirty="0">
                <a:solidFill>
                  <a:srgbClr val="3284BF"/>
                </a:solidFill>
              </a:rPr>
              <a:t>Ryder, N. Tracey, M.,</a:t>
            </a:r>
            <a:r>
              <a:rPr lang="en-US" sz="4400" b="1" dirty="0" err="1">
                <a:solidFill>
                  <a:srgbClr val="3284BF"/>
                </a:solidFill>
              </a:rPr>
              <a:t>Dautenhahn</a:t>
            </a:r>
            <a:r>
              <a:rPr lang="en-US" sz="4400" b="1" dirty="0">
                <a:solidFill>
                  <a:srgbClr val="3284BF"/>
                </a:solidFill>
              </a:rPr>
              <a:t>, K. &amp; Robins, B</a:t>
            </a:r>
            <a:r>
              <a:rPr lang="en-US" sz="4400" dirty="0">
                <a:solidFill>
                  <a:srgbClr val="3284BF"/>
                </a:solidFill>
              </a:rPr>
              <a:t>. </a:t>
            </a:r>
          </a:p>
        </p:txBody>
      </p:sp>
      <p:grpSp>
        <p:nvGrpSpPr>
          <p:cNvPr id="15" name="Group 14"/>
          <p:cNvGrpSpPr/>
          <p:nvPr/>
        </p:nvGrpSpPr>
        <p:grpSpPr>
          <a:xfrm>
            <a:off x="17839033" y="6706669"/>
            <a:ext cx="6681302" cy="3716878"/>
            <a:chOff x="18288845" y="7292196"/>
            <a:chExt cx="6849772" cy="4041381"/>
          </a:xfrm>
        </p:grpSpPr>
        <p:pic>
          <p:nvPicPr>
            <p:cNvPr id="20" name="Picture 19"/>
            <p:cNvPicPr>
              <a:picLocks noChangeAspect="1"/>
            </p:cNvPicPr>
            <p:nvPr/>
          </p:nvPicPr>
          <p:blipFill>
            <a:blip r:embed="rId6"/>
            <a:stretch>
              <a:fillRect/>
            </a:stretch>
          </p:blipFill>
          <p:spPr>
            <a:xfrm>
              <a:off x="18288845" y="7292196"/>
              <a:ext cx="6849772" cy="3867759"/>
            </a:xfrm>
            <a:prstGeom prst="rect">
              <a:avLst/>
            </a:prstGeom>
          </p:spPr>
        </p:pic>
        <p:sp>
          <p:nvSpPr>
            <p:cNvPr id="6" name="TextBox 5"/>
            <p:cNvSpPr txBox="1"/>
            <p:nvPr/>
          </p:nvSpPr>
          <p:spPr>
            <a:xfrm>
              <a:off x="21673144" y="10915268"/>
              <a:ext cx="3354394" cy="418309"/>
            </a:xfrm>
            <a:prstGeom prst="rect">
              <a:avLst/>
            </a:prstGeom>
            <a:solidFill>
              <a:schemeClr val="bg1"/>
            </a:solidFill>
            <a:ln>
              <a:noFill/>
            </a:ln>
          </p:spPr>
          <p:txBody>
            <a:bodyPr wrap="none" rtlCol="0">
              <a:spAutoFit/>
            </a:bodyPr>
            <a:lstStyle/>
            <a:p>
              <a:r>
                <a:rPr lang="en-US" sz="1900" dirty="0"/>
                <a:t>http://</a:t>
              </a:r>
              <a:r>
                <a:rPr lang="en-US" sz="1900" dirty="0" err="1"/>
                <a:t>www.herts.ac.uk</a:t>
              </a:r>
              <a:r>
                <a:rPr lang="en-US" sz="1900" dirty="0"/>
                <a:t>/</a:t>
              </a:r>
              <a:r>
                <a:rPr lang="en-US" sz="1900" dirty="0" err="1"/>
                <a:t>kaspar</a:t>
              </a:r>
              <a:endParaRPr lang="en-US" sz="1900" dirty="0"/>
            </a:p>
          </p:txBody>
        </p:sp>
      </p:grpSp>
    </p:spTree>
    <p:extLst>
      <p:ext uri="{BB962C8B-B14F-4D97-AF65-F5344CB8AC3E}">
        <p14:creationId xmlns:p14="http://schemas.microsoft.com/office/powerpoint/2010/main" val="274581173"/>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3476</TotalTime>
  <Words>1166</Words>
  <Application>Microsoft Office PowerPoint</Application>
  <PresentationFormat>Custom</PresentationFormat>
  <Paragraphs>33</Paragraphs>
  <Slides>1</Slides>
  <Notes>0</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1</vt:i4>
      </vt:variant>
    </vt:vector>
  </HeadingPairs>
  <TitlesOfParts>
    <vt:vector size="6" baseType="lpstr">
      <vt:lpstr>Arial</vt:lpstr>
      <vt:lpstr>Calibri</vt:lpstr>
      <vt:lpstr>Calibri Light</vt:lpstr>
      <vt:lpstr>Office Theme</vt:lpstr>
      <vt:lpstr>Document</vt:lpstr>
      <vt:lpstr>Prospective Memory and Inhibition in children with Language Disorder  </vt:lpstr>
    </vt:vector>
  </TitlesOfParts>
  <Company>UCLA Library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of your poster Author name, affiliation, email</dc:title>
  <dc:creator>Bethany Myers</dc:creator>
  <cp:lastModifiedBy>Danny Smith</cp:lastModifiedBy>
  <cp:revision>84</cp:revision>
  <dcterms:created xsi:type="dcterms:W3CDTF">2015-02-24T18:33:10Z</dcterms:created>
  <dcterms:modified xsi:type="dcterms:W3CDTF">2020-06-29T13:44:41Z</dcterms:modified>
</cp:coreProperties>
</file>