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sldIdLst>
    <p:sldId id="256" r:id="rId5"/>
    <p:sldId id="279" r:id="rId6"/>
    <p:sldId id="273" r:id="rId7"/>
    <p:sldId id="270" r:id="rId8"/>
    <p:sldId id="27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3B8E"/>
    <a:srgbClr val="333333"/>
    <a:srgbClr val="0AB587"/>
    <a:srgbClr val="6F1C75"/>
    <a:srgbClr val="FFD026"/>
    <a:srgbClr val="1A9EDA"/>
    <a:srgbClr val="D6D6D6"/>
    <a:srgbClr val="EAEAEA"/>
    <a:srgbClr val="FF1C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89F8C9-A1DD-425A-9272-C995F9E48A31}" v="5" dt="2021-11-04T13:00:02.3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0"/>
    <p:restoredTop sz="85124" autoAdjust="0"/>
  </p:normalViewPr>
  <p:slideViewPr>
    <p:cSldViewPr snapToGrid="0" snapToObjects="1">
      <p:cViewPr varScale="1">
        <p:scale>
          <a:sx n="79" d="100"/>
          <a:sy n="79" d="100"/>
        </p:scale>
        <p:origin x="192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arce, Christina" userId="955872a9-cce4-4491-8340-7aa43d6403fe" providerId="ADAL" clId="{B638DFDB-875A-4BE4-B7D8-E3F210E5F461}"/>
    <pc:docChg chg="undo redo custSel modSld">
      <pc:chgData name="Pearce, Christina" userId="955872a9-cce4-4491-8340-7aa43d6403fe" providerId="ADAL" clId="{B638DFDB-875A-4BE4-B7D8-E3F210E5F461}" dt="2021-11-01T12:11:42.287" v="799" actId="20577"/>
      <pc:docMkLst>
        <pc:docMk/>
      </pc:docMkLst>
      <pc:sldChg chg="modSp mod">
        <pc:chgData name="Pearce, Christina" userId="955872a9-cce4-4491-8340-7aa43d6403fe" providerId="ADAL" clId="{B638DFDB-875A-4BE4-B7D8-E3F210E5F461}" dt="2021-11-01T10:54:09.695" v="364" actId="6549"/>
        <pc:sldMkLst>
          <pc:docMk/>
          <pc:sldMk cId="355968078" sldId="256"/>
        </pc:sldMkLst>
        <pc:spChg chg="mod">
          <ac:chgData name="Pearce, Christina" userId="955872a9-cce4-4491-8340-7aa43d6403fe" providerId="ADAL" clId="{B638DFDB-875A-4BE4-B7D8-E3F210E5F461}" dt="2021-11-01T10:54:09.695" v="364" actId="6549"/>
          <ac:spMkLst>
            <pc:docMk/>
            <pc:sldMk cId="355968078" sldId="256"/>
            <ac:spMk id="6" creationId="{85F63681-2FB4-3B4C-877B-2E979657EEB9}"/>
          </ac:spMkLst>
        </pc:spChg>
      </pc:sldChg>
      <pc:sldChg chg="modSp mod modNotesTx">
        <pc:chgData name="Pearce, Christina" userId="955872a9-cce4-4491-8340-7aa43d6403fe" providerId="ADAL" clId="{B638DFDB-875A-4BE4-B7D8-E3F210E5F461}" dt="2021-11-01T12:11:42.287" v="799" actId="20577"/>
        <pc:sldMkLst>
          <pc:docMk/>
          <pc:sldMk cId="112131089" sldId="270"/>
        </pc:sldMkLst>
        <pc:spChg chg="mod">
          <ac:chgData name="Pearce, Christina" userId="955872a9-cce4-4491-8340-7aa43d6403fe" providerId="ADAL" clId="{B638DFDB-875A-4BE4-B7D8-E3F210E5F461}" dt="2021-11-01T12:11:14.702" v="768" actId="12"/>
          <ac:spMkLst>
            <pc:docMk/>
            <pc:sldMk cId="112131089" sldId="270"/>
            <ac:spMk id="2" creationId="{69F8719A-2475-4971-BCAD-C24A81081A76}"/>
          </ac:spMkLst>
        </pc:spChg>
        <pc:spChg chg="mod">
          <ac:chgData name="Pearce, Christina" userId="955872a9-cce4-4491-8340-7aa43d6403fe" providerId="ADAL" clId="{B638DFDB-875A-4BE4-B7D8-E3F210E5F461}" dt="2021-11-01T11:04:48.443" v="461" actId="6549"/>
          <ac:spMkLst>
            <pc:docMk/>
            <pc:sldMk cId="112131089" sldId="270"/>
            <ac:spMk id="4" creationId="{7A2DF4E1-CBE7-9E40-8DC9-281220F9A01D}"/>
          </ac:spMkLst>
        </pc:spChg>
        <pc:graphicFrameChg chg="mod modGraphic">
          <ac:chgData name="Pearce, Christina" userId="955872a9-cce4-4491-8340-7aa43d6403fe" providerId="ADAL" clId="{B638DFDB-875A-4BE4-B7D8-E3F210E5F461}" dt="2021-11-01T12:11:42.287" v="799" actId="20577"/>
          <ac:graphicFrameMkLst>
            <pc:docMk/>
            <pc:sldMk cId="112131089" sldId="270"/>
            <ac:graphicFrameMk id="7" creationId="{654CED26-DEDB-0748-94D8-9C73737E23E7}"/>
          </ac:graphicFrameMkLst>
        </pc:graphicFrameChg>
      </pc:sldChg>
      <pc:sldChg chg="addSp modSp mod modNotesTx">
        <pc:chgData name="Pearce, Christina" userId="955872a9-cce4-4491-8340-7aa43d6403fe" providerId="ADAL" clId="{B638DFDB-875A-4BE4-B7D8-E3F210E5F461}" dt="2021-11-01T10:57:22.887" v="420" actId="1076"/>
        <pc:sldMkLst>
          <pc:docMk/>
          <pc:sldMk cId="2944855640" sldId="271"/>
        </pc:sldMkLst>
        <pc:spChg chg="add mod">
          <ac:chgData name="Pearce, Christina" userId="955872a9-cce4-4491-8340-7aa43d6403fe" providerId="ADAL" clId="{B638DFDB-875A-4BE4-B7D8-E3F210E5F461}" dt="2021-11-01T10:57:16.939" v="419" actId="20577"/>
          <ac:spMkLst>
            <pc:docMk/>
            <pc:sldMk cId="2944855640" sldId="271"/>
            <ac:spMk id="2" creationId="{B0D474F1-5A46-4B08-91AA-3D3A12B617C2}"/>
          </ac:spMkLst>
        </pc:spChg>
        <pc:picChg chg="mod">
          <ac:chgData name="Pearce, Christina" userId="955872a9-cce4-4491-8340-7aa43d6403fe" providerId="ADAL" clId="{B638DFDB-875A-4BE4-B7D8-E3F210E5F461}" dt="2021-11-01T10:50:47.410" v="358" actId="1076"/>
          <ac:picMkLst>
            <pc:docMk/>
            <pc:sldMk cId="2944855640" sldId="271"/>
            <ac:picMk id="3" creationId="{08DE7E82-115A-514E-A3F3-82CDC65BBF24}"/>
          </ac:picMkLst>
        </pc:picChg>
        <pc:picChg chg="add mod">
          <ac:chgData name="Pearce, Christina" userId="955872a9-cce4-4491-8340-7aa43d6403fe" providerId="ADAL" clId="{B638DFDB-875A-4BE4-B7D8-E3F210E5F461}" dt="2021-11-01T10:57:22.887" v="420" actId="1076"/>
          <ac:picMkLst>
            <pc:docMk/>
            <pc:sldMk cId="2944855640" sldId="271"/>
            <ac:picMk id="1026" creationId="{90B4AADD-45BE-4CFA-B5F9-5B312E27FEB8}"/>
          </ac:picMkLst>
        </pc:picChg>
      </pc:sldChg>
      <pc:sldChg chg="modSp mod">
        <pc:chgData name="Pearce, Christina" userId="955872a9-cce4-4491-8340-7aa43d6403fe" providerId="ADAL" clId="{B638DFDB-875A-4BE4-B7D8-E3F210E5F461}" dt="2021-11-01T10:59:54.852" v="425" actId="1076"/>
        <pc:sldMkLst>
          <pc:docMk/>
          <pc:sldMk cId="1787653758" sldId="273"/>
        </pc:sldMkLst>
        <pc:spChg chg="mod">
          <ac:chgData name="Pearce, Christina" userId="955872a9-cce4-4491-8340-7aa43d6403fe" providerId="ADAL" clId="{B638DFDB-875A-4BE4-B7D8-E3F210E5F461}" dt="2021-11-01T10:59:54.852" v="425" actId="1076"/>
          <ac:spMkLst>
            <pc:docMk/>
            <pc:sldMk cId="1787653758" sldId="273"/>
            <ac:spMk id="6" creationId="{61B0922E-AC3A-2D41-B346-6DB9625D83BA}"/>
          </ac:spMkLst>
        </pc:spChg>
      </pc:sldChg>
    </pc:docChg>
  </pc:docChgLst>
  <pc:docChgLst>
    <pc:chgData name="Natalie Hall" userId="c10709aa-8ab2-4cc6-ad89-7b394156d11e" providerId="ADAL" clId="{5489F8C9-A1DD-425A-9272-C995F9E48A31}"/>
    <pc:docChg chg="modSld">
      <pc:chgData name="Natalie Hall" userId="c10709aa-8ab2-4cc6-ad89-7b394156d11e" providerId="ADAL" clId="{5489F8C9-A1DD-425A-9272-C995F9E48A31}" dt="2021-11-04T13:34:12.541" v="91" actId="20577"/>
      <pc:docMkLst>
        <pc:docMk/>
      </pc:docMkLst>
      <pc:sldChg chg="modSp modNotesTx">
        <pc:chgData name="Natalie Hall" userId="c10709aa-8ab2-4cc6-ad89-7b394156d11e" providerId="ADAL" clId="{5489F8C9-A1DD-425A-9272-C995F9E48A31}" dt="2021-11-04T13:34:12.541" v="91" actId="20577"/>
        <pc:sldMkLst>
          <pc:docMk/>
          <pc:sldMk cId="1787653758" sldId="273"/>
        </pc:sldMkLst>
        <pc:spChg chg="mod">
          <ac:chgData name="Natalie Hall" userId="c10709aa-8ab2-4cc6-ad89-7b394156d11e" providerId="ADAL" clId="{5489F8C9-A1DD-425A-9272-C995F9E48A31}" dt="2021-11-03T14:32:07.091" v="0" actId="2711"/>
          <ac:spMkLst>
            <pc:docMk/>
            <pc:sldMk cId="1787653758" sldId="273"/>
            <ac:spMk id="6" creationId="{61B0922E-AC3A-2D41-B346-6DB9625D83B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8DA609-74FA-9444-B811-9374AF6AA310}" type="datetimeFigureOut">
              <a:rPr lang="en-US" smtClean="0"/>
              <a:t>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A37EC-C695-794E-B79A-C7308E067DA9}" type="slidenum">
              <a:rPr lang="en-US" smtClean="0"/>
              <a:t>‹#›</a:t>
            </a:fld>
            <a:endParaRPr lang="en-US"/>
          </a:p>
        </p:txBody>
      </p:sp>
    </p:spTree>
    <p:extLst>
      <p:ext uri="{BB962C8B-B14F-4D97-AF65-F5344CB8AC3E}">
        <p14:creationId xmlns:p14="http://schemas.microsoft.com/office/powerpoint/2010/main" val="1048723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Good evening, I’m Natalie Hall and I’ll be presenting a scoping review this evening on behalf of the </a:t>
            </a:r>
            <a:r>
              <a:rPr lang="en-GB" sz="1200" kern="1200" dirty="0" err="1">
                <a:solidFill>
                  <a:schemeClr val="tx1"/>
                </a:solidFill>
                <a:effectLst/>
                <a:latin typeface="+mn-lt"/>
                <a:ea typeface="+mn-ea"/>
                <a:cs typeface="+mn-cs"/>
              </a:rPr>
              <a:t>moodmaps</a:t>
            </a:r>
            <a:r>
              <a:rPr lang="en-GB" sz="1200" kern="1200" dirty="0">
                <a:solidFill>
                  <a:schemeClr val="tx1"/>
                </a:solidFill>
                <a:effectLst/>
                <a:latin typeface="+mn-lt"/>
                <a:ea typeface="+mn-ea"/>
                <a:cs typeface="+mn-cs"/>
              </a:rPr>
              <a:t> team.   </a:t>
            </a:r>
          </a:p>
          <a:p>
            <a:endParaRPr lang="en-GB" dirty="0"/>
          </a:p>
        </p:txBody>
      </p:sp>
      <p:sp>
        <p:nvSpPr>
          <p:cNvPr id="4" name="Slide Number Placeholder 3"/>
          <p:cNvSpPr>
            <a:spLocks noGrp="1"/>
          </p:cNvSpPr>
          <p:nvPr>
            <p:ph type="sldNum" sz="quarter" idx="5"/>
          </p:nvPr>
        </p:nvSpPr>
        <p:spPr/>
        <p:txBody>
          <a:bodyPr/>
          <a:lstStyle/>
          <a:p>
            <a:fld id="{8A1A37EC-C695-794E-B79A-C7308E067DA9}" type="slidenum">
              <a:rPr lang="en-US" smtClean="0"/>
              <a:t>1</a:t>
            </a:fld>
            <a:endParaRPr lang="en-US"/>
          </a:p>
        </p:txBody>
      </p:sp>
    </p:spTree>
    <p:extLst>
      <p:ext uri="{BB962C8B-B14F-4D97-AF65-F5344CB8AC3E}">
        <p14:creationId xmlns:p14="http://schemas.microsoft.com/office/powerpoint/2010/main" val="2145425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Depression is highly prevalent across Chronic Kidney Disease. However, it is challenging to diagnose in CKD due to overlapping somatic symptoms such as fatigue and changes to appetite. </a:t>
            </a:r>
          </a:p>
          <a:p>
            <a:r>
              <a:rPr lang="en-GB" sz="1200" kern="1200" dirty="0">
                <a:solidFill>
                  <a:schemeClr val="tx1"/>
                </a:solidFill>
                <a:effectLst/>
                <a:latin typeface="+mn-lt"/>
                <a:ea typeface="+mn-ea"/>
                <a:cs typeface="+mn-cs"/>
              </a:rPr>
              <a:t>In England in 2009 the National Institute for Health and Care Excellence published guidelines for depression in patients with chronic physical health problems, recommending a stepped care model dependent on the severity of depression. However, these did not specifically reference CKD. </a:t>
            </a:r>
          </a:p>
          <a:p>
            <a:r>
              <a:rPr lang="en-GB" sz="1200" kern="1200" dirty="0">
                <a:solidFill>
                  <a:schemeClr val="tx1"/>
                </a:solidFill>
                <a:effectLst/>
                <a:latin typeface="+mn-lt"/>
                <a:ea typeface="+mn-ea"/>
                <a:cs typeface="+mn-cs"/>
              </a:rPr>
              <a:t>This rapid scoping review sort to investigate how depression is identified and managed in adult patients with CKD since the publication of the Nice guidelines. </a:t>
            </a:r>
          </a:p>
          <a:p>
            <a:r>
              <a:rPr lang="en-GB" sz="1200" kern="1200" dirty="0">
                <a:solidFill>
                  <a:schemeClr val="tx1"/>
                </a:solidFill>
                <a:effectLst/>
                <a:latin typeface="+mn-lt"/>
                <a:ea typeface="+mn-ea"/>
                <a:cs typeface="+mn-cs"/>
              </a:rPr>
              <a:t>The review was guided by the Joanna Brigs Institute methodological framework for scoping reviews and after identifying the research question and search terms we systematically searched 8 key databases for relevant literature. </a:t>
            </a:r>
          </a:p>
        </p:txBody>
      </p:sp>
      <p:sp>
        <p:nvSpPr>
          <p:cNvPr id="4" name="Slide Number Placeholder 3"/>
          <p:cNvSpPr>
            <a:spLocks noGrp="1"/>
          </p:cNvSpPr>
          <p:nvPr>
            <p:ph type="sldNum" sz="quarter" idx="5"/>
          </p:nvPr>
        </p:nvSpPr>
        <p:spPr/>
        <p:txBody>
          <a:bodyPr/>
          <a:lstStyle/>
          <a:p>
            <a:fld id="{8A1A37EC-C695-794E-B79A-C7308E067DA9}" type="slidenum">
              <a:rPr lang="en-US" smtClean="0"/>
              <a:t>2</a:t>
            </a:fld>
            <a:endParaRPr lang="en-US"/>
          </a:p>
        </p:txBody>
      </p:sp>
    </p:spTree>
    <p:extLst>
      <p:ext uri="{BB962C8B-B14F-4D97-AF65-F5344CB8AC3E}">
        <p14:creationId xmlns:p14="http://schemas.microsoft.com/office/powerpoint/2010/main" val="699035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Of the 92 records initially identified 56 were excluded for reasons such as not have depression outcomes or the wrong age, and 36 were deemed relevant for full article extraction by 2 independent researchers.  </a:t>
            </a:r>
          </a:p>
          <a:p>
            <a:r>
              <a:rPr lang="en-GB" sz="1200" kern="1200" dirty="0">
                <a:solidFill>
                  <a:schemeClr val="tx1"/>
                </a:solidFill>
                <a:effectLst/>
                <a:latin typeface="+mn-lt"/>
                <a:ea typeface="+mn-ea"/>
                <a:cs typeface="+mn-cs"/>
              </a:rPr>
              <a:t>The information extracted from these full articles were grouped into 3 categories for the purpose of reporting. </a:t>
            </a:r>
          </a:p>
        </p:txBody>
      </p:sp>
      <p:sp>
        <p:nvSpPr>
          <p:cNvPr id="4" name="Slide Number Placeholder 3"/>
          <p:cNvSpPr>
            <a:spLocks noGrp="1"/>
          </p:cNvSpPr>
          <p:nvPr>
            <p:ph type="sldNum" sz="quarter" idx="5"/>
          </p:nvPr>
        </p:nvSpPr>
        <p:spPr/>
        <p:txBody>
          <a:bodyPr/>
          <a:lstStyle/>
          <a:p>
            <a:fld id="{8A1A37EC-C695-794E-B79A-C7308E067DA9}" type="slidenum">
              <a:rPr lang="en-US" smtClean="0"/>
              <a:t>3</a:t>
            </a:fld>
            <a:endParaRPr lang="en-US"/>
          </a:p>
        </p:txBody>
      </p:sp>
    </p:spTree>
    <p:extLst>
      <p:ext uri="{BB962C8B-B14F-4D97-AF65-F5344CB8AC3E}">
        <p14:creationId xmlns:p14="http://schemas.microsoft.com/office/powerpoint/2010/main" val="1311536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Of the articles extracted the majority were base in the UK, USA and wider Europe and of a cross-sectional questionnaire study design, with few UK studies referencing the Nice guidelines.</a:t>
            </a:r>
          </a:p>
          <a:p>
            <a:r>
              <a:rPr lang="en-GB" sz="1200" kern="1200" dirty="0">
                <a:solidFill>
                  <a:schemeClr val="tx1"/>
                </a:solidFill>
                <a:effectLst/>
                <a:latin typeface="+mn-lt"/>
                <a:ea typeface="+mn-ea"/>
                <a:cs typeface="+mn-cs"/>
              </a:rPr>
              <a:t>The majority of articles focused on the identification of depression and the most common screening tools utilised were the Beck Depression Inventory, Patient Health Questionnaire and Hospital Anxiety and Depression Scale. The BDI and PHQ have been validated in renal populations. The prevalence of depression varied from 17% to 45.3% depended on the tools such as screening questionnaire and diagnostic interview and populations utilised.  </a:t>
            </a:r>
          </a:p>
          <a:p>
            <a:r>
              <a:rPr lang="en-GB" sz="1200" kern="1200" dirty="0">
                <a:solidFill>
                  <a:schemeClr val="tx1"/>
                </a:solidFill>
                <a:effectLst/>
                <a:latin typeface="+mn-lt"/>
                <a:ea typeface="+mn-ea"/>
                <a:cs typeface="+mn-cs"/>
              </a:rPr>
              <a:t>Fewer studies focused on the management of depression, and of these the majority proposed Cognitive Behavioural Therapy as a safe and effective treatment in CKD patients. With regards to antidepressants, the most commonly prescribed being Sertraline, there were no conclusive benefits but increased adverse effects reported after initiation.</a:t>
            </a:r>
          </a:p>
          <a:p>
            <a:r>
              <a:rPr lang="en-GB" sz="1200" kern="1200" dirty="0">
                <a:solidFill>
                  <a:schemeClr val="tx1"/>
                </a:solidFill>
                <a:effectLst/>
                <a:latin typeface="+mn-lt"/>
                <a:ea typeface="+mn-ea"/>
                <a:cs typeface="+mn-cs"/>
              </a:rPr>
              <a:t>In conclusion it is recommended that a National practice patterns assessment is needed rather than more research studies, to aid the creation of specific guidance for identifying and effectively managing depression in the UK CKD population.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dirty="0">
              <a:solidFill>
                <a:schemeClr val="dk1"/>
              </a:solidFill>
              <a:effectLst/>
              <a:latin typeface="Arial" panose="020B0604020202020204" pitchFamily="34" charset="0"/>
              <a:ea typeface="+mn-ea"/>
              <a:cs typeface="Arial" panose="020B0604020202020204" pitchFamily="34" charset="0"/>
            </a:endParaRPr>
          </a:p>
          <a:p>
            <a:endParaRPr lang="en-GB" b="1" dirty="0"/>
          </a:p>
        </p:txBody>
      </p:sp>
      <p:sp>
        <p:nvSpPr>
          <p:cNvPr id="4" name="Slide Number Placeholder 3"/>
          <p:cNvSpPr>
            <a:spLocks noGrp="1"/>
          </p:cNvSpPr>
          <p:nvPr>
            <p:ph type="sldNum" sz="quarter" idx="5"/>
          </p:nvPr>
        </p:nvSpPr>
        <p:spPr/>
        <p:txBody>
          <a:bodyPr/>
          <a:lstStyle/>
          <a:p>
            <a:fld id="{8A1A37EC-C695-794E-B79A-C7308E067DA9}" type="slidenum">
              <a:rPr lang="en-US" smtClean="0"/>
              <a:t>4</a:t>
            </a:fld>
            <a:endParaRPr lang="en-US"/>
          </a:p>
        </p:txBody>
      </p:sp>
    </p:spTree>
    <p:extLst>
      <p:ext uri="{BB962C8B-B14F-4D97-AF65-F5344CB8AC3E}">
        <p14:creationId xmlns:p14="http://schemas.microsoft.com/office/powerpoint/2010/main" val="3439813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Thank you for listening. </a:t>
            </a:r>
          </a:p>
          <a:p>
            <a:endParaRPr lang="en-US" dirty="0"/>
          </a:p>
        </p:txBody>
      </p:sp>
      <p:sp>
        <p:nvSpPr>
          <p:cNvPr id="4" name="Slide Number Placeholder 3"/>
          <p:cNvSpPr>
            <a:spLocks noGrp="1"/>
          </p:cNvSpPr>
          <p:nvPr>
            <p:ph type="sldNum" sz="quarter" idx="5"/>
          </p:nvPr>
        </p:nvSpPr>
        <p:spPr/>
        <p:txBody>
          <a:bodyPr/>
          <a:lstStyle/>
          <a:p>
            <a:fld id="{8A1A37EC-C695-794E-B79A-C7308E067DA9}" type="slidenum">
              <a:rPr lang="en-US" smtClean="0"/>
              <a:t>5</a:t>
            </a:fld>
            <a:endParaRPr lang="en-US"/>
          </a:p>
        </p:txBody>
      </p:sp>
    </p:spTree>
    <p:extLst>
      <p:ext uri="{BB962C8B-B14F-4D97-AF65-F5344CB8AC3E}">
        <p14:creationId xmlns:p14="http://schemas.microsoft.com/office/powerpoint/2010/main" val="3902520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545E0-117C-B643-8FC5-7A8128B25D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E84E1E3-0827-7B4F-83D3-160A2C6EE5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07ED32-E882-3346-8556-A7DEB2267EF6}"/>
              </a:ext>
            </a:extLst>
          </p:cNvPr>
          <p:cNvSpPr>
            <a:spLocks noGrp="1"/>
          </p:cNvSpPr>
          <p:nvPr>
            <p:ph type="dt" sz="half" idx="10"/>
          </p:nvPr>
        </p:nvSpPr>
        <p:spPr/>
        <p:txBody>
          <a:bodyPr/>
          <a:lstStyle/>
          <a:p>
            <a:fld id="{5A517C95-523A-EF4E-9B5F-822699369464}" type="datetimeFigureOut">
              <a:rPr lang="en-US" smtClean="0"/>
              <a:t>11/4/2021</a:t>
            </a:fld>
            <a:endParaRPr lang="en-US"/>
          </a:p>
        </p:txBody>
      </p:sp>
      <p:sp>
        <p:nvSpPr>
          <p:cNvPr id="5" name="Footer Placeholder 4">
            <a:extLst>
              <a:ext uri="{FF2B5EF4-FFF2-40B4-BE49-F238E27FC236}">
                <a16:creationId xmlns:a16="http://schemas.microsoft.com/office/drawing/2014/main" id="{A06D7769-AE32-474E-B211-E21F21A098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258519-80BA-CA49-82FB-384F504758A2}"/>
              </a:ext>
            </a:extLst>
          </p:cNvPr>
          <p:cNvSpPr>
            <a:spLocks noGrp="1"/>
          </p:cNvSpPr>
          <p:nvPr>
            <p:ph type="sldNum" sz="quarter" idx="12"/>
          </p:nvPr>
        </p:nvSpPr>
        <p:spPr/>
        <p:txBody>
          <a:bodyPr/>
          <a:lstStyle/>
          <a:p>
            <a:fld id="{70DFF19E-96DA-2C4E-8FC8-F504F8B358D9}" type="slidenum">
              <a:rPr lang="en-US" smtClean="0"/>
              <a:t>‹#›</a:t>
            </a:fld>
            <a:endParaRPr lang="en-US"/>
          </a:p>
        </p:txBody>
      </p:sp>
    </p:spTree>
    <p:extLst>
      <p:ext uri="{BB962C8B-B14F-4D97-AF65-F5344CB8AC3E}">
        <p14:creationId xmlns:p14="http://schemas.microsoft.com/office/powerpoint/2010/main" val="1723094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B8505-8251-9046-B7D4-6091A598A9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CE7355-7C89-F34A-BD2B-CDB4120107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3781A7-3532-F548-9768-E43BBD58BE12}"/>
              </a:ext>
            </a:extLst>
          </p:cNvPr>
          <p:cNvSpPr>
            <a:spLocks noGrp="1"/>
          </p:cNvSpPr>
          <p:nvPr>
            <p:ph type="dt" sz="half" idx="10"/>
          </p:nvPr>
        </p:nvSpPr>
        <p:spPr/>
        <p:txBody>
          <a:bodyPr/>
          <a:lstStyle/>
          <a:p>
            <a:fld id="{5A517C95-523A-EF4E-9B5F-822699369464}" type="datetimeFigureOut">
              <a:rPr lang="en-US" smtClean="0"/>
              <a:t>11/4/2021</a:t>
            </a:fld>
            <a:endParaRPr lang="en-US"/>
          </a:p>
        </p:txBody>
      </p:sp>
      <p:sp>
        <p:nvSpPr>
          <p:cNvPr id="5" name="Footer Placeholder 4">
            <a:extLst>
              <a:ext uri="{FF2B5EF4-FFF2-40B4-BE49-F238E27FC236}">
                <a16:creationId xmlns:a16="http://schemas.microsoft.com/office/drawing/2014/main" id="{077EEF6C-11FE-5041-BD00-012FEFA7CF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98818-DDAB-3643-AA22-EE46F91EC512}"/>
              </a:ext>
            </a:extLst>
          </p:cNvPr>
          <p:cNvSpPr>
            <a:spLocks noGrp="1"/>
          </p:cNvSpPr>
          <p:nvPr>
            <p:ph type="sldNum" sz="quarter" idx="12"/>
          </p:nvPr>
        </p:nvSpPr>
        <p:spPr/>
        <p:txBody>
          <a:bodyPr/>
          <a:lstStyle/>
          <a:p>
            <a:fld id="{70DFF19E-96DA-2C4E-8FC8-F504F8B358D9}" type="slidenum">
              <a:rPr lang="en-US" smtClean="0"/>
              <a:t>‹#›</a:t>
            </a:fld>
            <a:endParaRPr lang="en-US"/>
          </a:p>
        </p:txBody>
      </p:sp>
    </p:spTree>
    <p:extLst>
      <p:ext uri="{BB962C8B-B14F-4D97-AF65-F5344CB8AC3E}">
        <p14:creationId xmlns:p14="http://schemas.microsoft.com/office/powerpoint/2010/main" val="3020949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390D27-A7C7-1F48-8737-E7B7B21B5E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E2D3A2-52D2-6B44-9D02-57389D38E2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D4001D-04B5-7C4B-B737-83AFFBFB3F30}"/>
              </a:ext>
            </a:extLst>
          </p:cNvPr>
          <p:cNvSpPr>
            <a:spLocks noGrp="1"/>
          </p:cNvSpPr>
          <p:nvPr>
            <p:ph type="dt" sz="half" idx="10"/>
          </p:nvPr>
        </p:nvSpPr>
        <p:spPr/>
        <p:txBody>
          <a:bodyPr/>
          <a:lstStyle/>
          <a:p>
            <a:fld id="{5A517C95-523A-EF4E-9B5F-822699369464}" type="datetimeFigureOut">
              <a:rPr lang="en-US" smtClean="0"/>
              <a:t>11/4/2021</a:t>
            </a:fld>
            <a:endParaRPr lang="en-US"/>
          </a:p>
        </p:txBody>
      </p:sp>
      <p:sp>
        <p:nvSpPr>
          <p:cNvPr id="5" name="Footer Placeholder 4">
            <a:extLst>
              <a:ext uri="{FF2B5EF4-FFF2-40B4-BE49-F238E27FC236}">
                <a16:creationId xmlns:a16="http://schemas.microsoft.com/office/drawing/2014/main" id="{CFB9F6C9-FBA1-5446-804A-8D8788027A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8C11DD-D69A-E54C-A5AF-9C9B1F798949}"/>
              </a:ext>
            </a:extLst>
          </p:cNvPr>
          <p:cNvSpPr>
            <a:spLocks noGrp="1"/>
          </p:cNvSpPr>
          <p:nvPr>
            <p:ph type="sldNum" sz="quarter" idx="12"/>
          </p:nvPr>
        </p:nvSpPr>
        <p:spPr/>
        <p:txBody>
          <a:bodyPr/>
          <a:lstStyle/>
          <a:p>
            <a:fld id="{70DFF19E-96DA-2C4E-8FC8-F504F8B358D9}" type="slidenum">
              <a:rPr lang="en-US" smtClean="0"/>
              <a:t>‹#›</a:t>
            </a:fld>
            <a:endParaRPr lang="en-US"/>
          </a:p>
        </p:txBody>
      </p:sp>
    </p:spTree>
    <p:extLst>
      <p:ext uri="{BB962C8B-B14F-4D97-AF65-F5344CB8AC3E}">
        <p14:creationId xmlns:p14="http://schemas.microsoft.com/office/powerpoint/2010/main" val="139089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0998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5932-144B-4C44-9CDA-81FF960CDF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614644-0FEF-1B45-AC1E-A4B3D65878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DCF106-666B-B443-9CC6-F4B9F1DC574C}"/>
              </a:ext>
            </a:extLst>
          </p:cNvPr>
          <p:cNvSpPr>
            <a:spLocks noGrp="1"/>
          </p:cNvSpPr>
          <p:nvPr>
            <p:ph type="dt" sz="half" idx="10"/>
          </p:nvPr>
        </p:nvSpPr>
        <p:spPr/>
        <p:txBody>
          <a:bodyPr/>
          <a:lstStyle/>
          <a:p>
            <a:fld id="{5A517C95-523A-EF4E-9B5F-822699369464}" type="datetimeFigureOut">
              <a:rPr lang="en-US" smtClean="0"/>
              <a:t>11/4/2021</a:t>
            </a:fld>
            <a:endParaRPr lang="en-US"/>
          </a:p>
        </p:txBody>
      </p:sp>
      <p:sp>
        <p:nvSpPr>
          <p:cNvPr id="5" name="Footer Placeholder 4">
            <a:extLst>
              <a:ext uri="{FF2B5EF4-FFF2-40B4-BE49-F238E27FC236}">
                <a16:creationId xmlns:a16="http://schemas.microsoft.com/office/drawing/2014/main" id="{A38EC37B-48F5-224C-8B84-E353D6CCE8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8B488E-06CC-D94F-B370-3BC1BA810DD8}"/>
              </a:ext>
            </a:extLst>
          </p:cNvPr>
          <p:cNvSpPr>
            <a:spLocks noGrp="1"/>
          </p:cNvSpPr>
          <p:nvPr>
            <p:ph type="sldNum" sz="quarter" idx="12"/>
          </p:nvPr>
        </p:nvSpPr>
        <p:spPr/>
        <p:txBody>
          <a:bodyPr/>
          <a:lstStyle/>
          <a:p>
            <a:fld id="{70DFF19E-96DA-2C4E-8FC8-F504F8B358D9}" type="slidenum">
              <a:rPr lang="en-US" smtClean="0"/>
              <a:t>‹#›</a:t>
            </a:fld>
            <a:endParaRPr lang="en-US"/>
          </a:p>
        </p:txBody>
      </p:sp>
    </p:spTree>
    <p:extLst>
      <p:ext uri="{BB962C8B-B14F-4D97-AF65-F5344CB8AC3E}">
        <p14:creationId xmlns:p14="http://schemas.microsoft.com/office/powerpoint/2010/main" val="1358128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FA0CC-F0D6-B84F-8AF5-45D0836E9F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A78027-2437-6E4E-AF97-584ECF7E34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17FC6B-D4AC-0C41-A9D0-02C517CB2AB8}"/>
              </a:ext>
            </a:extLst>
          </p:cNvPr>
          <p:cNvSpPr>
            <a:spLocks noGrp="1"/>
          </p:cNvSpPr>
          <p:nvPr>
            <p:ph type="dt" sz="half" idx="10"/>
          </p:nvPr>
        </p:nvSpPr>
        <p:spPr/>
        <p:txBody>
          <a:bodyPr/>
          <a:lstStyle/>
          <a:p>
            <a:fld id="{5A517C95-523A-EF4E-9B5F-822699369464}" type="datetimeFigureOut">
              <a:rPr lang="en-US" smtClean="0"/>
              <a:t>11/4/2021</a:t>
            </a:fld>
            <a:endParaRPr lang="en-US"/>
          </a:p>
        </p:txBody>
      </p:sp>
      <p:sp>
        <p:nvSpPr>
          <p:cNvPr id="5" name="Footer Placeholder 4">
            <a:extLst>
              <a:ext uri="{FF2B5EF4-FFF2-40B4-BE49-F238E27FC236}">
                <a16:creationId xmlns:a16="http://schemas.microsoft.com/office/drawing/2014/main" id="{9C82F118-4BCE-3246-835E-CEA3ED5364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CDFB50-20E3-F444-B4DE-6B97AC178EA7}"/>
              </a:ext>
            </a:extLst>
          </p:cNvPr>
          <p:cNvSpPr>
            <a:spLocks noGrp="1"/>
          </p:cNvSpPr>
          <p:nvPr>
            <p:ph type="sldNum" sz="quarter" idx="12"/>
          </p:nvPr>
        </p:nvSpPr>
        <p:spPr/>
        <p:txBody>
          <a:bodyPr/>
          <a:lstStyle/>
          <a:p>
            <a:fld id="{70DFF19E-96DA-2C4E-8FC8-F504F8B358D9}" type="slidenum">
              <a:rPr lang="en-US" smtClean="0"/>
              <a:t>‹#›</a:t>
            </a:fld>
            <a:endParaRPr lang="en-US"/>
          </a:p>
        </p:txBody>
      </p:sp>
    </p:spTree>
    <p:extLst>
      <p:ext uri="{BB962C8B-B14F-4D97-AF65-F5344CB8AC3E}">
        <p14:creationId xmlns:p14="http://schemas.microsoft.com/office/powerpoint/2010/main" val="1830511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B4AEB-AD90-404A-B7D4-78987F5001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469238-5B64-4A44-B517-50C8DD5BEB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CC9C7A-54B3-1440-A36E-5980EFCC809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A8F65D-51B0-3740-9ABC-B9B95B7C50FD}"/>
              </a:ext>
            </a:extLst>
          </p:cNvPr>
          <p:cNvSpPr>
            <a:spLocks noGrp="1"/>
          </p:cNvSpPr>
          <p:nvPr>
            <p:ph type="dt" sz="half" idx="10"/>
          </p:nvPr>
        </p:nvSpPr>
        <p:spPr/>
        <p:txBody>
          <a:bodyPr/>
          <a:lstStyle/>
          <a:p>
            <a:fld id="{5A517C95-523A-EF4E-9B5F-822699369464}" type="datetimeFigureOut">
              <a:rPr lang="en-US" smtClean="0"/>
              <a:t>11/4/2021</a:t>
            </a:fld>
            <a:endParaRPr lang="en-US"/>
          </a:p>
        </p:txBody>
      </p:sp>
      <p:sp>
        <p:nvSpPr>
          <p:cNvPr id="6" name="Footer Placeholder 5">
            <a:extLst>
              <a:ext uri="{FF2B5EF4-FFF2-40B4-BE49-F238E27FC236}">
                <a16:creationId xmlns:a16="http://schemas.microsoft.com/office/drawing/2014/main" id="{6A9FA63F-2D38-F043-A145-EAE58152DF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50A942-C65D-1E42-9A9A-AF304DB14DEC}"/>
              </a:ext>
            </a:extLst>
          </p:cNvPr>
          <p:cNvSpPr>
            <a:spLocks noGrp="1"/>
          </p:cNvSpPr>
          <p:nvPr>
            <p:ph type="sldNum" sz="quarter" idx="12"/>
          </p:nvPr>
        </p:nvSpPr>
        <p:spPr/>
        <p:txBody>
          <a:bodyPr/>
          <a:lstStyle/>
          <a:p>
            <a:fld id="{70DFF19E-96DA-2C4E-8FC8-F504F8B358D9}" type="slidenum">
              <a:rPr lang="en-US" smtClean="0"/>
              <a:t>‹#›</a:t>
            </a:fld>
            <a:endParaRPr lang="en-US"/>
          </a:p>
        </p:txBody>
      </p:sp>
    </p:spTree>
    <p:extLst>
      <p:ext uri="{BB962C8B-B14F-4D97-AF65-F5344CB8AC3E}">
        <p14:creationId xmlns:p14="http://schemas.microsoft.com/office/powerpoint/2010/main" val="154476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E89F0-A918-EA48-8CF6-2C1310165CA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C307030-5515-DD4A-AAED-B3EB798284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118224-701B-EA49-80B8-062DCF27CD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54B7D6-FE6F-7248-946D-DDCD023FDE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C78E92-11CE-1149-A2C7-A3AD2DB9B0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D923F3-0C13-4344-AECD-3D53768248AB}"/>
              </a:ext>
            </a:extLst>
          </p:cNvPr>
          <p:cNvSpPr>
            <a:spLocks noGrp="1"/>
          </p:cNvSpPr>
          <p:nvPr>
            <p:ph type="dt" sz="half" idx="10"/>
          </p:nvPr>
        </p:nvSpPr>
        <p:spPr/>
        <p:txBody>
          <a:bodyPr/>
          <a:lstStyle/>
          <a:p>
            <a:fld id="{5A517C95-523A-EF4E-9B5F-822699369464}" type="datetimeFigureOut">
              <a:rPr lang="en-US" smtClean="0"/>
              <a:t>11/4/2021</a:t>
            </a:fld>
            <a:endParaRPr lang="en-US"/>
          </a:p>
        </p:txBody>
      </p:sp>
      <p:sp>
        <p:nvSpPr>
          <p:cNvPr id="8" name="Footer Placeholder 7">
            <a:extLst>
              <a:ext uri="{FF2B5EF4-FFF2-40B4-BE49-F238E27FC236}">
                <a16:creationId xmlns:a16="http://schemas.microsoft.com/office/drawing/2014/main" id="{D668B96F-491A-2642-97DD-16FF961A63D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A1BA355-45A9-BB4F-8C98-5E4750C1D7AF}"/>
              </a:ext>
            </a:extLst>
          </p:cNvPr>
          <p:cNvSpPr>
            <a:spLocks noGrp="1"/>
          </p:cNvSpPr>
          <p:nvPr>
            <p:ph type="sldNum" sz="quarter" idx="12"/>
          </p:nvPr>
        </p:nvSpPr>
        <p:spPr/>
        <p:txBody>
          <a:bodyPr/>
          <a:lstStyle/>
          <a:p>
            <a:fld id="{70DFF19E-96DA-2C4E-8FC8-F504F8B358D9}" type="slidenum">
              <a:rPr lang="en-US" smtClean="0"/>
              <a:t>‹#›</a:t>
            </a:fld>
            <a:endParaRPr lang="en-US"/>
          </a:p>
        </p:txBody>
      </p:sp>
    </p:spTree>
    <p:extLst>
      <p:ext uri="{BB962C8B-B14F-4D97-AF65-F5344CB8AC3E}">
        <p14:creationId xmlns:p14="http://schemas.microsoft.com/office/powerpoint/2010/main" val="3856775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B79F0-054B-2E42-A636-0F0418CA03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B0E484-B0AC-3649-8CF6-D8964C5D1B2D}"/>
              </a:ext>
            </a:extLst>
          </p:cNvPr>
          <p:cNvSpPr>
            <a:spLocks noGrp="1"/>
          </p:cNvSpPr>
          <p:nvPr>
            <p:ph type="dt" sz="half" idx="10"/>
          </p:nvPr>
        </p:nvSpPr>
        <p:spPr/>
        <p:txBody>
          <a:bodyPr/>
          <a:lstStyle/>
          <a:p>
            <a:fld id="{5A517C95-523A-EF4E-9B5F-822699369464}" type="datetimeFigureOut">
              <a:rPr lang="en-US" smtClean="0"/>
              <a:t>11/4/2021</a:t>
            </a:fld>
            <a:endParaRPr lang="en-US"/>
          </a:p>
        </p:txBody>
      </p:sp>
      <p:sp>
        <p:nvSpPr>
          <p:cNvPr id="4" name="Footer Placeholder 3">
            <a:extLst>
              <a:ext uri="{FF2B5EF4-FFF2-40B4-BE49-F238E27FC236}">
                <a16:creationId xmlns:a16="http://schemas.microsoft.com/office/drawing/2014/main" id="{DDF790AA-3A0D-5A42-BF2B-946589591CE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2FF05A-2E9E-9041-A5F3-B5EE8F94B103}"/>
              </a:ext>
            </a:extLst>
          </p:cNvPr>
          <p:cNvSpPr>
            <a:spLocks noGrp="1"/>
          </p:cNvSpPr>
          <p:nvPr>
            <p:ph type="sldNum" sz="quarter" idx="12"/>
          </p:nvPr>
        </p:nvSpPr>
        <p:spPr/>
        <p:txBody>
          <a:bodyPr/>
          <a:lstStyle/>
          <a:p>
            <a:fld id="{70DFF19E-96DA-2C4E-8FC8-F504F8B358D9}" type="slidenum">
              <a:rPr lang="en-US" smtClean="0"/>
              <a:t>‹#›</a:t>
            </a:fld>
            <a:endParaRPr lang="en-US"/>
          </a:p>
        </p:txBody>
      </p:sp>
    </p:spTree>
    <p:extLst>
      <p:ext uri="{BB962C8B-B14F-4D97-AF65-F5344CB8AC3E}">
        <p14:creationId xmlns:p14="http://schemas.microsoft.com/office/powerpoint/2010/main" val="3232145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55080C-CB51-624C-A514-6E9BF043D34D}"/>
              </a:ext>
            </a:extLst>
          </p:cNvPr>
          <p:cNvSpPr>
            <a:spLocks noGrp="1"/>
          </p:cNvSpPr>
          <p:nvPr>
            <p:ph type="dt" sz="half" idx="10"/>
          </p:nvPr>
        </p:nvSpPr>
        <p:spPr/>
        <p:txBody>
          <a:bodyPr/>
          <a:lstStyle/>
          <a:p>
            <a:fld id="{5A517C95-523A-EF4E-9B5F-822699369464}" type="datetimeFigureOut">
              <a:rPr lang="en-US" smtClean="0"/>
              <a:t>11/4/2021</a:t>
            </a:fld>
            <a:endParaRPr lang="en-US"/>
          </a:p>
        </p:txBody>
      </p:sp>
      <p:sp>
        <p:nvSpPr>
          <p:cNvPr id="3" name="Footer Placeholder 2">
            <a:extLst>
              <a:ext uri="{FF2B5EF4-FFF2-40B4-BE49-F238E27FC236}">
                <a16:creationId xmlns:a16="http://schemas.microsoft.com/office/drawing/2014/main" id="{55778191-52AD-8840-B594-E94DC187F43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98B9EA-E4F9-014D-A5B2-7423B3A9F668}"/>
              </a:ext>
            </a:extLst>
          </p:cNvPr>
          <p:cNvSpPr>
            <a:spLocks noGrp="1"/>
          </p:cNvSpPr>
          <p:nvPr>
            <p:ph type="sldNum" sz="quarter" idx="12"/>
          </p:nvPr>
        </p:nvSpPr>
        <p:spPr/>
        <p:txBody>
          <a:bodyPr/>
          <a:lstStyle/>
          <a:p>
            <a:fld id="{70DFF19E-96DA-2C4E-8FC8-F504F8B358D9}" type="slidenum">
              <a:rPr lang="en-US" smtClean="0"/>
              <a:t>‹#›</a:t>
            </a:fld>
            <a:endParaRPr lang="en-US"/>
          </a:p>
        </p:txBody>
      </p:sp>
    </p:spTree>
    <p:extLst>
      <p:ext uri="{BB962C8B-B14F-4D97-AF65-F5344CB8AC3E}">
        <p14:creationId xmlns:p14="http://schemas.microsoft.com/office/powerpoint/2010/main" val="2514364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34CE1-4E68-DA4D-AC42-F5B32D748B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6B09E0-DBE3-FD4C-A722-73A13675C8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19695E3-396A-B940-B11E-F46F3BA077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C93986-875A-B046-9AFA-80B043467643}"/>
              </a:ext>
            </a:extLst>
          </p:cNvPr>
          <p:cNvSpPr>
            <a:spLocks noGrp="1"/>
          </p:cNvSpPr>
          <p:nvPr>
            <p:ph type="dt" sz="half" idx="10"/>
          </p:nvPr>
        </p:nvSpPr>
        <p:spPr/>
        <p:txBody>
          <a:bodyPr/>
          <a:lstStyle/>
          <a:p>
            <a:fld id="{5A517C95-523A-EF4E-9B5F-822699369464}" type="datetimeFigureOut">
              <a:rPr lang="en-US" smtClean="0"/>
              <a:t>11/4/2021</a:t>
            </a:fld>
            <a:endParaRPr lang="en-US"/>
          </a:p>
        </p:txBody>
      </p:sp>
      <p:sp>
        <p:nvSpPr>
          <p:cNvPr id="6" name="Footer Placeholder 5">
            <a:extLst>
              <a:ext uri="{FF2B5EF4-FFF2-40B4-BE49-F238E27FC236}">
                <a16:creationId xmlns:a16="http://schemas.microsoft.com/office/drawing/2014/main" id="{750AD481-2223-3C4C-9672-3085D15BD8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6D7471-FC67-B24E-B7E5-D4E1D5EC5049}"/>
              </a:ext>
            </a:extLst>
          </p:cNvPr>
          <p:cNvSpPr>
            <a:spLocks noGrp="1"/>
          </p:cNvSpPr>
          <p:nvPr>
            <p:ph type="sldNum" sz="quarter" idx="12"/>
          </p:nvPr>
        </p:nvSpPr>
        <p:spPr/>
        <p:txBody>
          <a:bodyPr/>
          <a:lstStyle/>
          <a:p>
            <a:fld id="{70DFF19E-96DA-2C4E-8FC8-F504F8B358D9}" type="slidenum">
              <a:rPr lang="en-US" smtClean="0"/>
              <a:t>‹#›</a:t>
            </a:fld>
            <a:endParaRPr lang="en-US"/>
          </a:p>
        </p:txBody>
      </p:sp>
    </p:spTree>
    <p:extLst>
      <p:ext uri="{BB962C8B-B14F-4D97-AF65-F5344CB8AC3E}">
        <p14:creationId xmlns:p14="http://schemas.microsoft.com/office/powerpoint/2010/main" val="404362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44D4A-DE61-8E47-90F8-B310722B49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B64E23-5A26-5E45-A9AE-0D0E57AEB6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1B1D6F-F16A-4E41-A846-42406548E5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176D7F-8CDB-164D-85A2-0BC51A789999}"/>
              </a:ext>
            </a:extLst>
          </p:cNvPr>
          <p:cNvSpPr>
            <a:spLocks noGrp="1"/>
          </p:cNvSpPr>
          <p:nvPr>
            <p:ph type="dt" sz="half" idx="10"/>
          </p:nvPr>
        </p:nvSpPr>
        <p:spPr/>
        <p:txBody>
          <a:bodyPr/>
          <a:lstStyle/>
          <a:p>
            <a:fld id="{5A517C95-523A-EF4E-9B5F-822699369464}" type="datetimeFigureOut">
              <a:rPr lang="en-US" smtClean="0"/>
              <a:t>11/4/2021</a:t>
            </a:fld>
            <a:endParaRPr lang="en-US"/>
          </a:p>
        </p:txBody>
      </p:sp>
      <p:sp>
        <p:nvSpPr>
          <p:cNvPr id="6" name="Footer Placeholder 5">
            <a:extLst>
              <a:ext uri="{FF2B5EF4-FFF2-40B4-BE49-F238E27FC236}">
                <a16:creationId xmlns:a16="http://schemas.microsoft.com/office/drawing/2014/main" id="{019DDF8D-7CF3-1C48-9DD6-11517B8DA2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AE06DD-2455-484A-AA65-7F2E416B0134}"/>
              </a:ext>
            </a:extLst>
          </p:cNvPr>
          <p:cNvSpPr>
            <a:spLocks noGrp="1"/>
          </p:cNvSpPr>
          <p:nvPr>
            <p:ph type="sldNum" sz="quarter" idx="12"/>
          </p:nvPr>
        </p:nvSpPr>
        <p:spPr/>
        <p:txBody>
          <a:bodyPr/>
          <a:lstStyle/>
          <a:p>
            <a:fld id="{70DFF19E-96DA-2C4E-8FC8-F504F8B358D9}" type="slidenum">
              <a:rPr lang="en-US" smtClean="0"/>
              <a:t>‹#›</a:t>
            </a:fld>
            <a:endParaRPr lang="en-US"/>
          </a:p>
        </p:txBody>
      </p:sp>
    </p:spTree>
    <p:extLst>
      <p:ext uri="{BB962C8B-B14F-4D97-AF65-F5344CB8AC3E}">
        <p14:creationId xmlns:p14="http://schemas.microsoft.com/office/powerpoint/2010/main" val="297330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7C1684-1D77-6745-B73A-507220B906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46797D0-69FC-3A44-99B2-E412757C77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33997A-8C39-A340-98C7-B07FDE58C2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17C95-523A-EF4E-9B5F-822699369464}" type="datetimeFigureOut">
              <a:rPr lang="en-US" smtClean="0"/>
              <a:t>11/4/2021</a:t>
            </a:fld>
            <a:endParaRPr lang="en-US"/>
          </a:p>
        </p:txBody>
      </p:sp>
      <p:sp>
        <p:nvSpPr>
          <p:cNvPr id="5" name="Footer Placeholder 4">
            <a:extLst>
              <a:ext uri="{FF2B5EF4-FFF2-40B4-BE49-F238E27FC236}">
                <a16:creationId xmlns:a16="http://schemas.microsoft.com/office/drawing/2014/main" id="{085F8DF5-BBE4-594B-8549-5314BC1A4F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5CDA3D9-762A-0749-ACBD-8D86C57CC5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DFF19E-96DA-2C4E-8FC8-F504F8B358D9}" type="slidenum">
              <a:rPr lang="en-US" smtClean="0"/>
              <a:t>‹#›</a:t>
            </a:fld>
            <a:endParaRPr lang="en-US"/>
          </a:p>
        </p:txBody>
      </p:sp>
    </p:spTree>
    <p:extLst>
      <p:ext uri="{BB962C8B-B14F-4D97-AF65-F5344CB8AC3E}">
        <p14:creationId xmlns:p14="http://schemas.microsoft.com/office/powerpoint/2010/main" val="962045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98F2D5-303D-DD42-81DD-5C161449CA3D}"/>
              </a:ext>
            </a:extLst>
          </p:cNvPr>
          <p:cNvSpPr/>
          <p:nvPr/>
        </p:nvSpPr>
        <p:spPr>
          <a:xfrm>
            <a:off x="0" y="0"/>
            <a:ext cx="12192000" cy="6858000"/>
          </a:xfrm>
          <a:prstGeom prst="rect">
            <a:avLst/>
          </a:prstGeom>
          <a:gradFill>
            <a:gsLst>
              <a:gs pos="0">
                <a:srgbClr val="BB3B8E"/>
              </a:gs>
              <a:gs pos="100000">
                <a:srgbClr val="6F1C7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A picture containing drawing&#10;&#10;Description automatically generated">
            <a:extLst>
              <a:ext uri="{FF2B5EF4-FFF2-40B4-BE49-F238E27FC236}">
                <a16:creationId xmlns:a16="http://schemas.microsoft.com/office/drawing/2014/main" id="{C3C6DC5B-7A3D-7147-89CA-495FD5DDCECC}"/>
              </a:ext>
            </a:extLst>
          </p:cNvPr>
          <p:cNvPicPr>
            <a:picLocks noChangeAspect="1"/>
          </p:cNvPicPr>
          <p:nvPr/>
        </p:nvPicPr>
        <p:blipFill>
          <a:blip r:embed="rId3"/>
          <a:stretch>
            <a:fillRect/>
          </a:stretch>
        </p:blipFill>
        <p:spPr>
          <a:xfrm>
            <a:off x="185350" y="5034472"/>
            <a:ext cx="3385308" cy="1686673"/>
          </a:xfrm>
          <a:prstGeom prst="rect">
            <a:avLst/>
          </a:prstGeom>
        </p:spPr>
      </p:pic>
      <p:sp>
        <p:nvSpPr>
          <p:cNvPr id="6" name="TextBox 5">
            <a:extLst>
              <a:ext uri="{FF2B5EF4-FFF2-40B4-BE49-F238E27FC236}">
                <a16:creationId xmlns:a16="http://schemas.microsoft.com/office/drawing/2014/main" id="{85F63681-2FB4-3B4C-877B-2E979657EEB9}"/>
              </a:ext>
            </a:extLst>
          </p:cNvPr>
          <p:cNvSpPr txBox="1"/>
          <p:nvPr/>
        </p:nvSpPr>
        <p:spPr>
          <a:xfrm>
            <a:off x="421178" y="546255"/>
            <a:ext cx="11449396" cy="4431983"/>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cs typeface="Arial" panose="020B0604020202020204" pitchFamily="34" charset="0"/>
              </a:rPr>
              <a:t>Care Pathways for the identification and management of depression in patients with CKD: a rapid scoping review.</a:t>
            </a:r>
          </a:p>
          <a:p>
            <a:pPr algn="ctr"/>
            <a:endParaRPr lang="en-US" sz="1600" b="1" dirty="0">
              <a:solidFill>
                <a:schemeClr val="bg1"/>
              </a:solidFill>
              <a:latin typeface="Arial" panose="020B0604020202020204" pitchFamily="34" charset="0"/>
              <a:cs typeface="Arial" panose="020B0604020202020204" pitchFamily="34" charset="0"/>
            </a:endParaRPr>
          </a:p>
          <a:p>
            <a:pPr algn="ctr"/>
            <a:r>
              <a:rPr lang="en-US" sz="1600" b="1" dirty="0">
                <a:solidFill>
                  <a:schemeClr val="bg1"/>
                </a:solidFill>
                <a:latin typeface="Arial" panose="020B0604020202020204" pitchFamily="34" charset="0"/>
                <a:cs typeface="Arial" panose="020B0604020202020204" pitchFamily="34" charset="0"/>
              </a:rPr>
              <a:t>Natalie Hall*</a:t>
            </a:r>
            <a:r>
              <a:rPr lang="en-US" sz="1600" b="1" baseline="30000" dirty="0">
                <a:solidFill>
                  <a:schemeClr val="bg1"/>
                </a:solidFill>
                <a:latin typeface="Arial" panose="020B0604020202020204" pitchFamily="34" charset="0"/>
                <a:cs typeface="Arial" panose="020B0604020202020204" pitchFamily="34" charset="0"/>
              </a:rPr>
              <a:t>2</a:t>
            </a:r>
            <a:r>
              <a:rPr lang="en-US" sz="1600" b="1" dirty="0">
                <a:solidFill>
                  <a:schemeClr val="bg1"/>
                </a:solidFill>
                <a:latin typeface="Arial" panose="020B0604020202020204" pitchFamily="34" charset="0"/>
                <a:cs typeface="Arial" panose="020B0604020202020204" pitchFamily="34" charset="0"/>
              </a:rPr>
              <a:t>, </a:t>
            </a:r>
            <a:r>
              <a:rPr lang="en-US" sz="1600" dirty="0">
                <a:solidFill>
                  <a:schemeClr val="bg1"/>
                </a:solidFill>
                <a:latin typeface="Arial" panose="020B0604020202020204" pitchFamily="34" charset="0"/>
                <a:cs typeface="Arial" panose="020B0604020202020204" pitchFamily="34" charset="0"/>
              </a:rPr>
              <a:t>Christina Pearce*</a:t>
            </a:r>
            <a:r>
              <a:rPr lang="en-US" sz="1600" baseline="30000" dirty="0">
                <a:solidFill>
                  <a:schemeClr val="bg1"/>
                </a:solidFill>
                <a:latin typeface="Arial" panose="020B0604020202020204" pitchFamily="34" charset="0"/>
                <a:cs typeface="Arial" panose="020B0604020202020204" pitchFamily="34" charset="0"/>
              </a:rPr>
              <a:t>1 </a:t>
            </a:r>
            <a:r>
              <a:rPr lang="en-US" sz="1600" dirty="0">
                <a:solidFill>
                  <a:schemeClr val="bg1"/>
                </a:solidFill>
                <a:latin typeface="Arial" panose="020B0604020202020204" pitchFamily="34" charset="0"/>
                <a:cs typeface="Arial" panose="020B0604020202020204" pitchFamily="34" charset="0"/>
              </a:rPr>
              <a:t>Joanna Hudson</a:t>
            </a:r>
            <a:r>
              <a:rPr lang="en-US" sz="1600" baseline="30000" dirty="0">
                <a:solidFill>
                  <a:schemeClr val="bg1"/>
                </a:solidFill>
                <a:latin typeface="Arial" panose="020B0604020202020204" pitchFamily="34" charset="0"/>
                <a:cs typeface="Arial" panose="020B0604020202020204" pitchFamily="34" charset="0"/>
              </a:rPr>
              <a:t>1</a:t>
            </a:r>
            <a:r>
              <a:rPr lang="en-US" sz="1600" dirty="0">
                <a:solidFill>
                  <a:schemeClr val="bg1"/>
                </a:solidFill>
                <a:latin typeface="Arial" panose="020B0604020202020204" pitchFamily="34" charset="0"/>
                <a:cs typeface="Arial" panose="020B0604020202020204" pitchFamily="34" charset="0"/>
              </a:rPr>
              <a:t>; Ken Farrington</a:t>
            </a:r>
            <a:r>
              <a:rPr lang="en-US" sz="1600" baseline="30000" dirty="0">
                <a:solidFill>
                  <a:schemeClr val="bg1"/>
                </a:solidFill>
                <a:latin typeface="Arial" panose="020B0604020202020204" pitchFamily="34" charset="0"/>
                <a:cs typeface="Arial" panose="020B0604020202020204" pitchFamily="34" charset="0"/>
              </a:rPr>
              <a:t>2</a:t>
            </a:r>
            <a:r>
              <a:rPr lang="en-US" sz="1600" dirty="0">
                <a:solidFill>
                  <a:schemeClr val="bg1"/>
                </a:solidFill>
                <a:latin typeface="Arial" panose="020B0604020202020204" pitchFamily="34" charset="0"/>
                <a:cs typeface="Arial" panose="020B0604020202020204" pitchFamily="34" charset="0"/>
              </a:rPr>
              <a:t>; David Wellsted</a:t>
            </a:r>
            <a:r>
              <a:rPr lang="en-US" sz="1600" baseline="30000" dirty="0">
                <a:solidFill>
                  <a:schemeClr val="bg1"/>
                </a:solidFill>
                <a:latin typeface="Arial" panose="020B0604020202020204" pitchFamily="34" charset="0"/>
                <a:cs typeface="Arial" panose="020B0604020202020204" pitchFamily="34" charset="0"/>
              </a:rPr>
              <a:t>2</a:t>
            </a:r>
            <a:r>
              <a:rPr lang="en-US" sz="1600" dirty="0">
                <a:solidFill>
                  <a:schemeClr val="bg1"/>
                </a:solidFill>
                <a:latin typeface="Arial" panose="020B0604020202020204" pitchFamily="34" charset="0"/>
                <a:cs typeface="Arial" panose="020B0604020202020204" pitchFamily="34" charset="0"/>
              </a:rPr>
              <a:t>; Julia Jones</a:t>
            </a:r>
            <a:r>
              <a:rPr lang="en-US" sz="1600" baseline="30000" dirty="0">
                <a:solidFill>
                  <a:schemeClr val="bg1"/>
                </a:solidFill>
                <a:latin typeface="Arial" panose="020B0604020202020204" pitchFamily="34" charset="0"/>
                <a:cs typeface="Arial" panose="020B0604020202020204" pitchFamily="34" charset="0"/>
              </a:rPr>
              <a:t>3</a:t>
            </a:r>
            <a:r>
              <a:rPr lang="en-US" sz="1600" dirty="0">
                <a:solidFill>
                  <a:schemeClr val="bg1"/>
                </a:solidFill>
                <a:latin typeface="Arial" panose="020B0604020202020204" pitchFamily="34" charset="0"/>
                <a:cs typeface="Arial" panose="020B0604020202020204" pitchFamily="34" charset="0"/>
              </a:rPr>
              <a:t>; Shivani Sharma</a:t>
            </a:r>
            <a:r>
              <a:rPr lang="en-US" sz="1600" baseline="30000" dirty="0">
                <a:solidFill>
                  <a:schemeClr val="bg1"/>
                </a:solidFill>
                <a:latin typeface="Arial" panose="020B0604020202020204" pitchFamily="34" charset="0"/>
                <a:cs typeface="Arial" panose="020B0604020202020204" pitchFamily="34" charset="0"/>
              </a:rPr>
              <a:t>2</a:t>
            </a:r>
            <a:r>
              <a:rPr lang="en-US" sz="1600" dirty="0">
                <a:solidFill>
                  <a:schemeClr val="bg1"/>
                </a:solidFill>
                <a:latin typeface="Arial" panose="020B0604020202020204" pitchFamily="34" charset="0"/>
                <a:cs typeface="Arial" panose="020B0604020202020204" pitchFamily="34" charset="0"/>
              </a:rPr>
              <a:t>; Sam Norton</a:t>
            </a:r>
            <a:r>
              <a:rPr lang="en-US" sz="1600" baseline="30000" dirty="0">
                <a:solidFill>
                  <a:schemeClr val="bg1"/>
                </a:solidFill>
                <a:latin typeface="Arial" panose="020B0604020202020204" pitchFamily="34" charset="0"/>
                <a:cs typeface="Arial" panose="020B0604020202020204" pitchFamily="34" charset="0"/>
              </a:rPr>
              <a:t>1</a:t>
            </a:r>
            <a:r>
              <a:rPr lang="en-US" sz="1600" dirty="0">
                <a:solidFill>
                  <a:schemeClr val="bg1"/>
                </a:solidFill>
                <a:latin typeface="Arial" panose="020B0604020202020204" pitchFamily="34" charset="0"/>
                <a:cs typeface="Arial" panose="020B0604020202020204" pitchFamily="34" charset="0"/>
              </a:rPr>
              <a:t>; Paula Ormandy</a:t>
            </a:r>
            <a:r>
              <a:rPr lang="en-US" sz="1600" baseline="30000" dirty="0">
                <a:solidFill>
                  <a:schemeClr val="bg1"/>
                </a:solidFill>
                <a:latin typeface="Arial" panose="020B0604020202020204" pitchFamily="34" charset="0"/>
                <a:cs typeface="Arial" panose="020B0604020202020204" pitchFamily="34" charset="0"/>
              </a:rPr>
              <a:t>4</a:t>
            </a:r>
            <a:r>
              <a:rPr lang="en-US" sz="1600" dirty="0">
                <a:solidFill>
                  <a:schemeClr val="bg1"/>
                </a:solidFill>
                <a:latin typeface="Arial" panose="020B0604020202020204" pitchFamily="34" charset="0"/>
                <a:cs typeface="Arial" panose="020B0604020202020204" pitchFamily="34" charset="0"/>
              </a:rPr>
              <a:t>, Nick Palmer</a:t>
            </a:r>
            <a:r>
              <a:rPr lang="en-US" sz="1600" baseline="30000" dirty="0">
                <a:solidFill>
                  <a:schemeClr val="bg1"/>
                </a:solidFill>
                <a:latin typeface="Arial" panose="020B0604020202020204" pitchFamily="34" charset="0"/>
                <a:cs typeface="Arial" panose="020B0604020202020204" pitchFamily="34" charset="0"/>
              </a:rPr>
              <a:t>5</a:t>
            </a:r>
            <a:r>
              <a:rPr lang="en-US" sz="1600" dirty="0">
                <a:solidFill>
                  <a:schemeClr val="bg1"/>
                </a:solidFill>
                <a:latin typeface="Arial" panose="020B0604020202020204" pitchFamily="34" charset="0"/>
                <a:cs typeface="Arial" panose="020B0604020202020204" pitchFamily="34" charset="0"/>
              </a:rPr>
              <a:t> and Joe Chilcot</a:t>
            </a:r>
            <a:r>
              <a:rPr lang="en-US" sz="1600" baseline="30000" dirty="0">
                <a:solidFill>
                  <a:schemeClr val="bg1"/>
                </a:solidFill>
                <a:latin typeface="Arial" panose="020B0604020202020204" pitchFamily="34" charset="0"/>
                <a:cs typeface="Arial" panose="020B0604020202020204" pitchFamily="34" charset="0"/>
              </a:rPr>
              <a:t>1</a:t>
            </a:r>
          </a:p>
          <a:p>
            <a:pPr algn="ctr"/>
            <a:endParaRPr lang="en-US" sz="1600" b="1" baseline="30000" dirty="0">
              <a:solidFill>
                <a:schemeClr val="bg1"/>
              </a:solidFill>
              <a:latin typeface="Arial" panose="020B0604020202020204" pitchFamily="34" charset="0"/>
              <a:cs typeface="Arial" panose="020B0604020202020204" pitchFamily="34" charset="0"/>
            </a:endParaRPr>
          </a:p>
          <a:p>
            <a:pPr algn="ctr"/>
            <a:r>
              <a:rPr lang="en-GB" sz="1600" b="1" baseline="30000" dirty="0">
                <a:solidFill>
                  <a:schemeClr val="bg1"/>
                </a:solidFill>
                <a:latin typeface="Arial" panose="020B0604020202020204" pitchFamily="34" charset="0"/>
                <a:cs typeface="Arial" panose="020B0604020202020204" pitchFamily="34" charset="0"/>
              </a:rPr>
              <a:t>*joint first authors</a:t>
            </a:r>
          </a:p>
          <a:p>
            <a:pPr algn="ctr"/>
            <a:r>
              <a:rPr lang="en-GB" sz="1600" b="1" baseline="30000" dirty="0">
                <a:solidFill>
                  <a:schemeClr val="bg1"/>
                </a:solidFill>
                <a:latin typeface="Arial" panose="020B0604020202020204" pitchFamily="34" charset="0"/>
                <a:cs typeface="Arial" panose="020B0604020202020204" pitchFamily="34" charset="0"/>
              </a:rPr>
              <a:t>1 Health Psychology Section, Psychology Department, Institute of Psychiatry, Psychology and Neuroscience, King's College London</a:t>
            </a:r>
          </a:p>
          <a:p>
            <a:pPr algn="ctr"/>
            <a:r>
              <a:rPr lang="en-GB" sz="1600" b="1" baseline="30000" dirty="0">
                <a:solidFill>
                  <a:schemeClr val="bg1"/>
                </a:solidFill>
                <a:latin typeface="Arial" panose="020B0604020202020204" pitchFamily="34" charset="0"/>
                <a:cs typeface="Arial" panose="020B0604020202020204" pitchFamily="34" charset="0"/>
              </a:rPr>
              <a:t>2 Department of Psychology, School of Life and Medical Sciences, University of Hertfordshire</a:t>
            </a:r>
          </a:p>
          <a:p>
            <a:pPr algn="ctr"/>
            <a:r>
              <a:rPr lang="en-GB" sz="1600" b="1" baseline="30000" dirty="0">
                <a:solidFill>
                  <a:schemeClr val="bg1"/>
                </a:solidFill>
                <a:latin typeface="Arial" panose="020B0604020202020204" pitchFamily="34" charset="0"/>
                <a:cs typeface="Arial" panose="020B0604020202020204" pitchFamily="34" charset="0"/>
              </a:rPr>
              <a:t>3 School of Health and Social Work; University of Hertfordshire </a:t>
            </a:r>
          </a:p>
          <a:p>
            <a:pPr algn="ctr"/>
            <a:r>
              <a:rPr lang="en-GB" sz="1600" b="1" baseline="30000" dirty="0">
                <a:solidFill>
                  <a:schemeClr val="bg1"/>
                </a:solidFill>
                <a:latin typeface="Arial" panose="020B0604020202020204" pitchFamily="34" charset="0"/>
                <a:cs typeface="Arial" panose="020B0604020202020204" pitchFamily="34" charset="0"/>
              </a:rPr>
              <a:t>4 School of Health and Society, University of Salford</a:t>
            </a:r>
          </a:p>
          <a:p>
            <a:pPr algn="ctr"/>
            <a:r>
              <a:rPr lang="en-GB" sz="1600" b="1" baseline="30000" dirty="0">
                <a:solidFill>
                  <a:schemeClr val="bg1"/>
                </a:solidFill>
                <a:latin typeface="Arial" panose="020B0604020202020204" pitchFamily="34" charset="0"/>
                <a:cs typeface="Arial" panose="020B0604020202020204" pitchFamily="34" charset="0"/>
              </a:rPr>
              <a:t>5 Kidney Care</a:t>
            </a:r>
          </a:p>
          <a:p>
            <a:pPr algn="ctr"/>
            <a:endParaRPr lang="en-GB" sz="1600" b="1" baseline="30000" dirty="0">
              <a:solidFill>
                <a:schemeClr val="bg1"/>
              </a:solidFill>
              <a:latin typeface="Arial" panose="020B0604020202020204" pitchFamily="34" charset="0"/>
              <a:cs typeface="Arial" panose="020B0604020202020204" pitchFamily="34" charset="0"/>
            </a:endParaRPr>
          </a:p>
          <a:p>
            <a:pPr algn="ctr"/>
            <a:endParaRPr lang="en-GB" sz="1600" b="1" baseline="30000" dirty="0">
              <a:solidFill>
                <a:schemeClr val="bg1"/>
              </a:solidFill>
              <a:latin typeface="Arial" panose="020B0604020202020204" pitchFamily="34" charset="0"/>
              <a:cs typeface="Arial" panose="020B0604020202020204" pitchFamily="34" charset="0"/>
            </a:endParaRPr>
          </a:p>
          <a:p>
            <a:pPr algn="ctr"/>
            <a:r>
              <a:rPr lang="en-GB" dirty="0">
                <a:solidFill>
                  <a:schemeClr val="bg1"/>
                </a:solidFill>
              </a:rPr>
              <a:t>The work was funded by Kidney Research UK and The </a:t>
            </a:r>
            <a:r>
              <a:rPr lang="en-GB" dirty="0" err="1">
                <a:solidFill>
                  <a:schemeClr val="bg1"/>
                </a:solidFill>
              </a:rPr>
              <a:t>Stoneygate</a:t>
            </a:r>
            <a:r>
              <a:rPr lang="en-GB" dirty="0">
                <a:solidFill>
                  <a:schemeClr val="bg1"/>
                </a:solidFill>
              </a:rPr>
              <a:t> Trust (grant reference KS_RP_006_20190919)</a:t>
            </a:r>
            <a:endParaRPr lang="en-US" sz="1600" b="1" baseline="30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968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2A20D1-B98E-4CBF-AF4B-180CEC72F464}"/>
              </a:ext>
            </a:extLst>
          </p:cNvPr>
          <p:cNvSpPr txBox="1"/>
          <p:nvPr/>
        </p:nvSpPr>
        <p:spPr>
          <a:xfrm>
            <a:off x="1034878" y="816054"/>
            <a:ext cx="7135087" cy="646331"/>
          </a:xfrm>
          <a:prstGeom prst="rect">
            <a:avLst/>
          </a:prstGeom>
          <a:noFill/>
        </p:spPr>
        <p:txBody>
          <a:bodyPr wrap="square" rtlCol="0">
            <a:spAutoFit/>
          </a:bodyPr>
          <a:lstStyle/>
          <a:p>
            <a:r>
              <a:rPr lang="en-US" sz="3600" b="1" dirty="0">
                <a:solidFill>
                  <a:srgbClr val="333333"/>
                </a:solidFill>
                <a:latin typeface="Arial" panose="020B0604020202020204" pitchFamily="34" charset="0"/>
                <a:cs typeface="Arial" panose="020B0604020202020204" pitchFamily="34" charset="0"/>
              </a:rPr>
              <a:t>The Scoping Review</a:t>
            </a:r>
            <a:r>
              <a:rPr lang="en-US" sz="3600" b="1" dirty="0">
                <a:solidFill>
                  <a:srgbClr val="BB3B8E"/>
                </a:solidFill>
                <a:latin typeface="Arial" panose="020B0604020202020204" pitchFamily="34" charset="0"/>
                <a:cs typeface="Arial" panose="020B0604020202020204" pitchFamily="34" charset="0"/>
              </a:rPr>
              <a:t>.</a:t>
            </a:r>
          </a:p>
        </p:txBody>
      </p:sp>
      <p:sp>
        <p:nvSpPr>
          <p:cNvPr id="6" name="TextBox 5">
            <a:extLst>
              <a:ext uri="{FF2B5EF4-FFF2-40B4-BE49-F238E27FC236}">
                <a16:creationId xmlns:a16="http://schemas.microsoft.com/office/drawing/2014/main" id="{DF073E5A-19E7-4C83-8AF8-533D2691A037}"/>
              </a:ext>
            </a:extLst>
          </p:cNvPr>
          <p:cNvSpPr txBox="1"/>
          <p:nvPr/>
        </p:nvSpPr>
        <p:spPr>
          <a:xfrm>
            <a:off x="406400" y="1648154"/>
            <a:ext cx="8588188" cy="4524315"/>
          </a:xfrm>
          <a:prstGeom prst="rect">
            <a:avLst/>
          </a:prstGeom>
          <a:noFill/>
        </p:spPr>
        <p:txBody>
          <a:bodyPr wrap="square" rtlCol="0">
            <a:spAutoFit/>
          </a:bodyPr>
          <a:lstStyle/>
          <a:p>
            <a:r>
              <a:rPr lang="en-US" sz="2000" b="1" dirty="0">
                <a:solidFill>
                  <a:srgbClr val="BB3B8E"/>
                </a:solidFill>
                <a:latin typeface="Arial" panose="020B0604020202020204" pitchFamily="34" charset="0"/>
                <a:cs typeface="Arial" panose="020B0604020202020204" pitchFamily="34" charset="0"/>
              </a:rPr>
              <a:t>Background: </a:t>
            </a:r>
            <a:r>
              <a:rPr lang="en-US" sz="2000" dirty="0">
                <a:latin typeface="Arial" panose="020B0604020202020204" pitchFamily="34" charset="0"/>
                <a:cs typeface="Arial" panose="020B0604020202020204" pitchFamily="34" charset="0"/>
              </a:rPr>
              <a:t>Depression is common in adults living with CKD and is associated with poorer health outcomes</a:t>
            </a:r>
          </a:p>
          <a:p>
            <a:endParaRPr lang="en-US" sz="2000" b="1" dirty="0">
              <a:solidFill>
                <a:srgbClr val="BB3B8E"/>
              </a:solidFill>
              <a:latin typeface="Arial" panose="020B0604020202020204" pitchFamily="34" charset="0"/>
              <a:cs typeface="Arial" panose="020B0604020202020204" pitchFamily="34" charset="0"/>
            </a:endParaRPr>
          </a:p>
          <a:p>
            <a:r>
              <a:rPr lang="en-US" sz="2000" b="1" dirty="0">
                <a:solidFill>
                  <a:srgbClr val="BB3B8E"/>
                </a:solidFill>
                <a:latin typeface="Arial" panose="020B0604020202020204" pitchFamily="34" charset="0"/>
                <a:cs typeface="Arial" panose="020B0604020202020204" pitchFamily="34" charset="0"/>
              </a:rPr>
              <a:t>Research Question: </a:t>
            </a:r>
            <a:r>
              <a:rPr lang="en-GB" sz="2000" b="1" dirty="0">
                <a:solidFill>
                  <a:srgbClr val="333333"/>
                </a:solidFill>
                <a:latin typeface="Arial" panose="020B0604020202020204" pitchFamily="34" charset="0"/>
                <a:cs typeface="Arial" panose="020B0604020202020204" pitchFamily="34" charset="0"/>
              </a:rPr>
              <a:t>How is depression identified and managed in adult patients with CKD, since the publication of the NICE 2009 clinical guidelines</a:t>
            </a:r>
          </a:p>
          <a:p>
            <a:endParaRPr lang="en-US" sz="2000" b="1" dirty="0">
              <a:solidFill>
                <a:srgbClr val="333333"/>
              </a:solidFill>
              <a:latin typeface="Arial" panose="020B0604020202020204" pitchFamily="34" charset="0"/>
              <a:cs typeface="Arial" panose="020B0604020202020204" pitchFamily="34" charset="0"/>
            </a:endParaRPr>
          </a:p>
          <a:p>
            <a:endParaRPr lang="en-US" sz="2000" b="1" dirty="0">
              <a:solidFill>
                <a:srgbClr val="333333"/>
              </a:solidFill>
              <a:latin typeface="Arial" panose="020B0604020202020204" pitchFamily="34" charset="0"/>
              <a:cs typeface="Arial" panose="020B0604020202020204" pitchFamily="34" charset="0"/>
            </a:endParaRPr>
          </a:p>
          <a:p>
            <a:r>
              <a:rPr lang="en-GB" sz="1400" dirty="0">
                <a:solidFill>
                  <a:srgbClr val="333333"/>
                </a:solidFill>
                <a:latin typeface="Arial" panose="020B0604020202020204" pitchFamily="34" charset="0"/>
                <a:cs typeface="Arial" panose="020B0604020202020204" pitchFamily="34" charset="0"/>
              </a:rPr>
              <a:t>Eight relevant databases were utilised to identify appropriate literature, using a systematic search with pre-defined inclusion criteria.</a:t>
            </a:r>
          </a:p>
          <a:p>
            <a:r>
              <a:rPr lang="en-US" sz="1600" b="1" dirty="0">
                <a:solidFill>
                  <a:srgbClr val="BB3B8E"/>
                </a:solidFill>
                <a:latin typeface="Arial" panose="020B0604020202020204" pitchFamily="34" charset="0"/>
                <a:cs typeface="Arial" panose="020B0604020202020204" pitchFamily="34" charset="0"/>
              </a:rPr>
              <a:t>Search Terms</a:t>
            </a:r>
          </a:p>
          <a:p>
            <a:r>
              <a:rPr lang="en-US" sz="1400" dirty="0">
                <a:solidFill>
                  <a:srgbClr val="333333"/>
                </a:solidFill>
                <a:latin typeface="Arial" panose="020B0604020202020204" pitchFamily="34" charset="0"/>
                <a:cs typeface="Arial" panose="020B0604020202020204" pitchFamily="34" charset="0"/>
              </a:rPr>
              <a:t>(exp Renal Insufficiency, Chronic/ OR exp renal dialysis/ or kidney transplantation/)</a:t>
            </a:r>
          </a:p>
          <a:p>
            <a:r>
              <a:rPr lang="en-US" sz="1400" b="1" dirty="0">
                <a:solidFill>
                  <a:srgbClr val="BB3B8E"/>
                </a:solidFill>
                <a:latin typeface="Arial" panose="020B0604020202020204" pitchFamily="34" charset="0"/>
                <a:cs typeface="Arial" panose="020B0604020202020204" pitchFamily="34" charset="0"/>
              </a:rPr>
              <a:t>AND</a:t>
            </a:r>
          </a:p>
          <a:p>
            <a:r>
              <a:rPr lang="en-US" sz="1400" dirty="0">
                <a:solidFill>
                  <a:srgbClr val="333333"/>
                </a:solidFill>
                <a:latin typeface="Arial" panose="020B0604020202020204" pitchFamily="34" charset="0"/>
                <a:cs typeface="Arial" panose="020B0604020202020204" pitchFamily="34" charset="0"/>
              </a:rPr>
              <a:t>(exp Depression/ OR Mental Health/ OR exp Psychological Distress/)</a:t>
            </a:r>
          </a:p>
          <a:p>
            <a:r>
              <a:rPr lang="en-US" sz="1400" b="1" dirty="0">
                <a:solidFill>
                  <a:srgbClr val="BB3B8E"/>
                </a:solidFill>
                <a:latin typeface="Arial" panose="020B0604020202020204" pitchFamily="34" charset="0"/>
                <a:cs typeface="Arial" panose="020B0604020202020204" pitchFamily="34" charset="0"/>
              </a:rPr>
              <a:t>AND</a:t>
            </a:r>
          </a:p>
          <a:p>
            <a:r>
              <a:rPr lang="en-US" sz="1400" dirty="0">
                <a:solidFill>
                  <a:srgbClr val="333333"/>
                </a:solidFill>
                <a:latin typeface="Arial" panose="020B0604020202020204" pitchFamily="34" charset="0"/>
                <a:cs typeface="Arial" panose="020B0604020202020204" pitchFamily="34" charset="0"/>
              </a:rPr>
              <a:t>(exp Diagnosis/ OR screening.mp. OR exp Guideline/ OR clinical practice.mp. OR treatment guidelines.mp. OR exp Evidence-Based Practice/)</a:t>
            </a:r>
            <a:endParaRPr lang="en-US" sz="2000" dirty="0">
              <a:solidFill>
                <a:srgbClr val="333333"/>
              </a:solidFill>
              <a:latin typeface="Arial" panose="020B0604020202020204" pitchFamily="34" charset="0"/>
              <a:cs typeface="Arial" panose="020B0604020202020204" pitchFamily="34" charset="0"/>
            </a:endParaRPr>
          </a:p>
        </p:txBody>
      </p:sp>
      <p:pic>
        <p:nvPicPr>
          <p:cNvPr id="13" name="Picture 12" descr="Image result for review images">
            <a:extLst>
              <a:ext uri="{FF2B5EF4-FFF2-40B4-BE49-F238E27FC236}">
                <a16:creationId xmlns:a16="http://schemas.microsoft.com/office/drawing/2014/main" id="{2CDB6DED-6C7F-492F-A68E-3BB65272E8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6833" y="4999269"/>
            <a:ext cx="1639733" cy="1229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E173ADC4-CB30-794E-B4DF-4B9A6BD09A52}"/>
              </a:ext>
            </a:extLst>
          </p:cNvPr>
          <p:cNvPicPr>
            <a:picLocks noChangeAspect="1"/>
          </p:cNvPicPr>
          <p:nvPr/>
        </p:nvPicPr>
        <p:blipFill>
          <a:blip r:embed="rId4"/>
          <a:stretch>
            <a:fillRect/>
          </a:stretch>
        </p:blipFill>
        <p:spPr>
          <a:xfrm>
            <a:off x="8828103" y="1648154"/>
            <a:ext cx="2717800" cy="2628900"/>
          </a:xfrm>
          <a:prstGeom prst="rect">
            <a:avLst/>
          </a:prstGeom>
        </p:spPr>
      </p:pic>
    </p:spTree>
    <p:extLst>
      <p:ext uri="{BB962C8B-B14F-4D97-AF65-F5344CB8AC3E}">
        <p14:creationId xmlns:p14="http://schemas.microsoft.com/office/powerpoint/2010/main" val="2353020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DFD2732-26C2-7240-918E-EA8F63D9456F}"/>
              </a:ext>
            </a:extLst>
          </p:cNvPr>
          <p:cNvSpPr txBox="1"/>
          <p:nvPr/>
        </p:nvSpPr>
        <p:spPr>
          <a:xfrm>
            <a:off x="438632" y="532177"/>
            <a:ext cx="5318111" cy="830997"/>
          </a:xfrm>
          <a:prstGeom prst="rect">
            <a:avLst/>
          </a:prstGeom>
          <a:noFill/>
        </p:spPr>
        <p:txBody>
          <a:bodyPr wrap="square" rtlCol="0">
            <a:spAutoFit/>
          </a:bodyPr>
          <a:lstStyle/>
          <a:p>
            <a:r>
              <a:rPr lang="en-US" sz="2400" b="1" dirty="0">
                <a:solidFill>
                  <a:srgbClr val="333333"/>
                </a:solidFill>
                <a:latin typeface="Arial" panose="020B0604020202020204" pitchFamily="34" charset="0"/>
                <a:cs typeface="Arial" panose="020B0604020202020204" pitchFamily="34" charset="0"/>
              </a:rPr>
              <a:t>Article identification and record extraction</a:t>
            </a:r>
            <a:r>
              <a:rPr lang="en-US" sz="2400" b="1" dirty="0">
                <a:solidFill>
                  <a:srgbClr val="BB3B8E"/>
                </a:solidFill>
                <a:latin typeface="Arial" panose="020B0604020202020204" pitchFamily="34" charset="0"/>
                <a:cs typeface="Arial" panose="020B0604020202020204" pitchFamily="34" charset="0"/>
              </a:rPr>
              <a:t>.</a:t>
            </a:r>
          </a:p>
        </p:txBody>
      </p:sp>
      <p:sp>
        <p:nvSpPr>
          <p:cNvPr id="6" name="TextBox 5">
            <a:extLst>
              <a:ext uri="{FF2B5EF4-FFF2-40B4-BE49-F238E27FC236}">
                <a16:creationId xmlns:a16="http://schemas.microsoft.com/office/drawing/2014/main" id="{61B0922E-AC3A-2D41-B346-6DB9625D83BA}"/>
              </a:ext>
            </a:extLst>
          </p:cNvPr>
          <p:cNvSpPr txBox="1"/>
          <p:nvPr/>
        </p:nvSpPr>
        <p:spPr>
          <a:xfrm>
            <a:off x="289713" y="1627696"/>
            <a:ext cx="6107004" cy="4401205"/>
          </a:xfrm>
          <a:prstGeom prst="rect">
            <a:avLst/>
          </a:prstGeom>
          <a:noFill/>
        </p:spPr>
        <p:txBody>
          <a:bodyPr wrap="square" rtlCol="0">
            <a:spAutoFit/>
          </a:bodyPr>
          <a:lstStyle/>
          <a:p>
            <a:r>
              <a:rPr lang="en-US" sz="2000" b="1" dirty="0">
                <a:solidFill>
                  <a:srgbClr val="BB3B8E"/>
                </a:solidFill>
                <a:latin typeface="Arial" panose="020B0604020202020204" pitchFamily="34" charset="0"/>
                <a:cs typeface="Arial" panose="020B0604020202020204" pitchFamily="34" charset="0"/>
              </a:rPr>
              <a:t>Search results:</a:t>
            </a:r>
          </a:p>
          <a:p>
            <a:pPr marL="342900" indent="-342900">
              <a:buClr>
                <a:srgbClr val="BB3B8E"/>
              </a:buClr>
              <a:buFont typeface="Arial" panose="020B0604020202020204" pitchFamily="34" charset="0"/>
              <a:buChar char="•"/>
            </a:pPr>
            <a:r>
              <a:rPr lang="en-US" sz="2000" dirty="0">
                <a:latin typeface="Arial" panose="020B0604020202020204" pitchFamily="34" charset="0"/>
                <a:cs typeface="Arial" panose="020B0604020202020204" pitchFamily="34" charset="0"/>
              </a:rPr>
              <a:t>92 records were identified </a:t>
            </a:r>
          </a:p>
          <a:p>
            <a:pPr marL="342900" indent="-342900">
              <a:buClr>
                <a:srgbClr val="BB3B8E"/>
              </a:buClr>
              <a:buFont typeface="Arial" panose="020B0604020202020204" pitchFamily="34" charset="0"/>
              <a:buChar char="•"/>
            </a:pPr>
            <a:r>
              <a:rPr lang="en-US" sz="2000" dirty="0">
                <a:latin typeface="Arial" panose="020B0604020202020204" pitchFamily="34" charset="0"/>
                <a:cs typeface="Arial" panose="020B0604020202020204" pitchFamily="34" charset="0"/>
              </a:rPr>
              <a:t>56 records were excluded</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r>
              <a:rPr lang="en-US" sz="2000" b="1" dirty="0">
                <a:solidFill>
                  <a:srgbClr val="BB3B8E"/>
                </a:solidFill>
                <a:latin typeface="Arial" panose="020B0604020202020204" pitchFamily="34" charset="0"/>
                <a:cs typeface="Arial" panose="020B0604020202020204" pitchFamily="34" charset="0"/>
              </a:rPr>
              <a:t>Extracted information:</a:t>
            </a:r>
          </a:p>
          <a:p>
            <a:pPr marL="342900" indent="-342900">
              <a:buClr>
                <a:srgbClr val="BB3B8E"/>
              </a:buClr>
              <a:buFont typeface="Wingdings" panose="05000000000000000000" pitchFamily="2" charset="2"/>
              <a:buChar char="Ø"/>
            </a:pPr>
            <a:r>
              <a:rPr lang="en-US" sz="2000" i="0" dirty="0">
                <a:latin typeface="Arial" panose="020B0604020202020204" pitchFamily="34" charset="0"/>
                <a:cs typeface="Arial" panose="020B0604020202020204" pitchFamily="34" charset="0"/>
              </a:rPr>
              <a:t>Study and patient characteristics</a:t>
            </a:r>
          </a:p>
          <a:p>
            <a:pPr marL="342900" indent="-342900">
              <a:buClr>
                <a:srgbClr val="BB3B8E"/>
              </a:buClr>
              <a:buFont typeface="Wingdings" panose="05000000000000000000" pitchFamily="2" charset="2"/>
              <a:buChar char="Ø"/>
            </a:pPr>
            <a:r>
              <a:rPr lang="en-US" sz="2000" dirty="0">
                <a:latin typeface="Arial" panose="020B0604020202020204" pitchFamily="34" charset="0"/>
                <a:cs typeface="Arial" panose="020B0604020202020204" pitchFamily="34" charset="0"/>
              </a:rPr>
              <a:t>Identification of Depression</a:t>
            </a:r>
          </a:p>
          <a:p>
            <a:pPr marL="342900" indent="-342900">
              <a:buClr>
                <a:srgbClr val="BB3B8E"/>
              </a:buClr>
              <a:buFont typeface="Wingdings" panose="05000000000000000000" pitchFamily="2" charset="2"/>
              <a:buChar char="Ø"/>
            </a:pPr>
            <a:r>
              <a:rPr lang="en-US" sz="2000" i="0" dirty="0">
                <a:latin typeface="Arial" panose="020B0604020202020204" pitchFamily="34" charset="0"/>
                <a:cs typeface="Arial" panose="020B0604020202020204" pitchFamily="34" charset="0"/>
              </a:rPr>
              <a:t>Management of Depression</a:t>
            </a:r>
          </a:p>
          <a:p>
            <a:pPr marL="342900" indent="-342900">
              <a:buClr>
                <a:srgbClr val="BB3B8E"/>
              </a:buClr>
              <a:buFont typeface="Wingdings" panose="05000000000000000000" pitchFamily="2" charset="2"/>
              <a:buChar char="Ø"/>
            </a:pPr>
            <a:endParaRPr lang="en-US" sz="2000" i="0" dirty="0">
              <a:latin typeface="Arial" panose="020B0604020202020204" pitchFamily="34" charset="0"/>
              <a:cs typeface="Arial" panose="020B0604020202020204" pitchFamily="34" charset="0"/>
            </a:endParaRPr>
          </a:p>
          <a:p>
            <a:pPr marL="285750" indent="-285750">
              <a:buClr>
                <a:srgbClr val="BB3B8E"/>
              </a:buClr>
              <a:buFont typeface="Arial" panose="020B0604020202020204" pitchFamily="34" charset="0"/>
              <a:buChar char="•"/>
            </a:pPr>
            <a:r>
              <a:rPr lang="en-GB" sz="2000" dirty="0">
                <a:latin typeface="Arial" panose="020B0604020202020204" pitchFamily="34" charset="0"/>
                <a:cs typeface="Arial" panose="020B0604020202020204" pitchFamily="34" charset="0"/>
              </a:rPr>
              <a:t>Data extraction was undertaken by authors CP and NH </a:t>
            </a:r>
          </a:p>
          <a:p>
            <a:pPr marL="285750" indent="-285750">
              <a:buClr>
                <a:srgbClr val="BB3B8E"/>
              </a:buClr>
              <a:buFont typeface="Arial" panose="020B0604020202020204" pitchFamily="34" charset="0"/>
              <a:buChar char="•"/>
            </a:pPr>
            <a:r>
              <a:rPr lang="en-GB" sz="2000" dirty="0">
                <a:latin typeface="Arial" panose="020B0604020202020204" pitchFamily="34" charset="0"/>
                <a:cs typeface="Arial" panose="020B0604020202020204" pitchFamily="34" charset="0"/>
              </a:rPr>
              <a:t>The data were recorded independently with 10% checks completed for data accuracy across each researchers work</a:t>
            </a:r>
            <a:r>
              <a:rPr lang="en-GB" sz="2000" dirty="0"/>
              <a:t> </a:t>
            </a:r>
            <a:r>
              <a:rPr lang="en-GB" dirty="0"/>
              <a:t> </a:t>
            </a:r>
            <a:endParaRPr lang="en-US" sz="2000" dirty="0">
              <a:solidFill>
                <a:srgbClr val="333333"/>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BDA963F5-3E20-C64B-9063-47D71743FC87}"/>
              </a:ext>
            </a:extLst>
          </p:cNvPr>
          <p:cNvSpPr/>
          <p:nvPr/>
        </p:nvSpPr>
        <p:spPr>
          <a:xfrm>
            <a:off x="7304697" y="6170022"/>
            <a:ext cx="4612887" cy="369332"/>
          </a:xfrm>
          <a:prstGeom prst="rect">
            <a:avLst/>
          </a:prstGeom>
        </p:spPr>
        <p:txBody>
          <a:bodyPr wrap="square">
            <a:spAutoFit/>
          </a:bodyPr>
          <a:lstStyle/>
          <a:p>
            <a:r>
              <a:rPr lang="en-GB" i="1" dirty="0">
                <a:solidFill>
                  <a:srgbClr val="44546A"/>
                </a:solidFill>
                <a:latin typeface="Calibri" panose="020F0502020204030204" pitchFamily="34" charset="0"/>
              </a:rPr>
              <a:t>PRISMA Flow chart of study selection process.</a:t>
            </a:r>
            <a:endParaRPr lang="en-US"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410676DF-85B0-4D16-9BA7-8AC4C1BFB9E4}"/>
              </a:ext>
            </a:extLst>
          </p:cNvPr>
          <p:cNvPicPr>
            <a:picLocks noChangeAspect="1"/>
          </p:cNvPicPr>
          <p:nvPr/>
        </p:nvPicPr>
        <p:blipFill rotWithShape="1">
          <a:blip r:embed="rId3"/>
          <a:srcRect l="6034" t="1459" r="83433" b="27430"/>
          <a:stretch/>
        </p:blipFill>
        <p:spPr>
          <a:xfrm>
            <a:off x="6705837" y="326977"/>
            <a:ext cx="618241" cy="5566299"/>
          </a:xfrm>
          <a:prstGeom prst="rect">
            <a:avLst/>
          </a:prstGeom>
        </p:spPr>
      </p:pic>
      <p:sp>
        <p:nvSpPr>
          <p:cNvPr id="8" name="TextBox 7">
            <a:extLst>
              <a:ext uri="{FF2B5EF4-FFF2-40B4-BE49-F238E27FC236}">
                <a16:creationId xmlns:a16="http://schemas.microsoft.com/office/drawing/2014/main" id="{27DDFC30-DBDD-4D48-AC3B-9B705C044285}"/>
              </a:ext>
            </a:extLst>
          </p:cNvPr>
          <p:cNvSpPr txBox="1"/>
          <p:nvPr/>
        </p:nvSpPr>
        <p:spPr>
          <a:xfrm>
            <a:off x="6687670" y="6184784"/>
            <a:ext cx="5325036" cy="369332"/>
          </a:xfrm>
          <a:prstGeom prst="rect">
            <a:avLst/>
          </a:prstGeom>
          <a:noFill/>
        </p:spPr>
        <p:txBody>
          <a:bodyPr wrap="square" rtlCol="0">
            <a:spAutoFit/>
          </a:bodyPr>
          <a:lstStyle/>
          <a:p>
            <a:r>
              <a:rPr lang="en-GB" i="1" dirty="0">
                <a:solidFill>
                  <a:srgbClr val="44546A"/>
                </a:solidFill>
                <a:latin typeface="Calibri" panose="020F0502020204030204" pitchFamily="34" charset="0"/>
              </a:rPr>
              <a:t> </a:t>
            </a:r>
            <a:endParaRPr lang="en-GB" dirty="0"/>
          </a:p>
        </p:txBody>
      </p:sp>
      <p:pic>
        <p:nvPicPr>
          <p:cNvPr id="9" name="Picture 8">
            <a:extLst>
              <a:ext uri="{FF2B5EF4-FFF2-40B4-BE49-F238E27FC236}">
                <a16:creationId xmlns:a16="http://schemas.microsoft.com/office/drawing/2014/main" id="{CA5EB14B-F5AD-43E4-BFC5-080CA2DD31CC}"/>
              </a:ext>
            </a:extLst>
          </p:cNvPr>
          <p:cNvPicPr>
            <a:picLocks noChangeAspect="1"/>
          </p:cNvPicPr>
          <p:nvPr/>
        </p:nvPicPr>
        <p:blipFill rotWithShape="1">
          <a:blip r:embed="rId3"/>
          <a:srcRect l="27020" t="2358" r="3405" b="30291"/>
          <a:stretch/>
        </p:blipFill>
        <p:spPr>
          <a:xfrm>
            <a:off x="7324078" y="153005"/>
            <a:ext cx="4574126" cy="5905147"/>
          </a:xfrm>
          <a:prstGeom prst="rect">
            <a:avLst/>
          </a:prstGeom>
        </p:spPr>
      </p:pic>
    </p:spTree>
    <p:extLst>
      <p:ext uri="{BB962C8B-B14F-4D97-AF65-F5344CB8AC3E}">
        <p14:creationId xmlns:p14="http://schemas.microsoft.com/office/powerpoint/2010/main" val="1787653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A2DF4E1-CBE7-9E40-8DC9-281220F9A01D}"/>
              </a:ext>
            </a:extLst>
          </p:cNvPr>
          <p:cNvSpPr txBox="1"/>
          <p:nvPr/>
        </p:nvSpPr>
        <p:spPr>
          <a:xfrm>
            <a:off x="958678" y="358854"/>
            <a:ext cx="8614719" cy="646331"/>
          </a:xfrm>
          <a:prstGeom prst="rect">
            <a:avLst/>
          </a:prstGeom>
          <a:noFill/>
        </p:spPr>
        <p:txBody>
          <a:bodyPr wrap="square" rtlCol="0">
            <a:spAutoFit/>
          </a:bodyPr>
          <a:lstStyle/>
          <a:p>
            <a:r>
              <a:rPr lang="en-US" sz="3600" b="1" dirty="0">
                <a:solidFill>
                  <a:srgbClr val="333333"/>
                </a:solidFill>
                <a:latin typeface="Arial" panose="020B0604020202020204" pitchFamily="34" charset="0"/>
                <a:cs typeface="Arial" panose="020B0604020202020204" pitchFamily="34" charset="0"/>
              </a:rPr>
              <a:t>Take home message from results</a:t>
            </a:r>
            <a:r>
              <a:rPr lang="en-US" sz="3600" b="1" dirty="0">
                <a:solidFill>
                  <a:srgbClr val="BB3B8E"/>
                </a:solidFill>
                <a:latin typeface="Arial" panose="020B0604020202020204" pitchFamily="34" charset="0"/>
                <a:cs typeface="Arial" panose="020B0604020202020204" pitchFamily="34" charset="0"/>
              </a:rPr>
              <a:t>.</a:t>
            </a:r>
          </a:p>
        </p:txBody>
      </p:sp>
      <p:graphicFrame>
        <p:nvGraphicFramePr>
          <p:cNvPr id="7" name="Table 6">
            <a:extLst>
              <a:ext uri="{FF2B5EF4-FFF2-40B4-BE49-F238E27FC236}">
                <a16:creationId xmlns:a16="http://schemas.microsoft.com/office/drawing/2014/main" id="{654CED26-DEDB-0748-94D8-9C73737E23E7}"/>
              </a:ext>
            </a:extLst>
          </p:cNvPr>
          <p:cNvGraphicFramePr>
            <a:graphicFrameLocks noGrp="1"/>
          </p:cNvGraphicFramePr>
          <p:nvPr>
            <p:extLst>
              <p:ext uri="{D42A27DB-BD31-4B8C-83A1-F6EECF244321}">
                <p14:modId xmlns:p14="http://schemas.microsoft.com/office/powerpoint/2010/main" val="420001782"/>
              </p:ext>
            </p:extLst>
          </p:nvPr>
        </p:nvGraphicFramePr>
        <p:xfrm>
          <a:off x="275304" y="1353879"/>
          <a:ext cx="11639604" cy="4010312"/>
        </p:xfrm>
        <a:graphic>
          <a:graphicData uri="http://schemas.openxmlformats.org/drawingml/2006/table">
            <a:tbl>
              <a:tblPr firstRow="1" bandRow="1">
                <a:solidFill>
                  <a:srgbClr val="BB3B8E"/>
                </a:solidFill>
                <a:tableStyleId>{5C22544A-7EE6-4342-B048-85BDC9FD1C3A}</a:tableStyleId>
              </a:tblPr>
              <a:tblGrid>
                <a:gridCol w="3879868">
                  <a:extLst>
                    <a:ext uri="{9D8B030D-6E8A-4147-A177-3AD203B41FA5}">
                      <a16:colId xmlns:a16="http://schemas.microsoft.com/office/drawing/2014/main" val="1933265423"/>
                    </a:ext>
                  </a:extLst>
                </a:gridCol>
                <a:gridCol w="3879868">
                  <a:extLst>
                    <a:ext uri="{9D8B030D-6E8A-4147-A177-3AD203B41FA5}">
                      <a16:colId xmlns:a16="http://schemas.microsoft.com/office/drawing/2014/main" val="2807851826"/>
                    </a:ext>
                  </a:extLst>
                </a:gridCol>
                <a:gridCol w="3879868">
                  <a:extLst>
                    <a:ext uri="{9D8B030D-6E8A-4147-A177-3AD203B41FA5}">
                      <a16:colId xmlns:a16="http://schemas.microsoft.com/office/drawing/2014/main" val="2131759541"/>
                    </a:ext>
                  </a:extLst>
                </a:gridCol>
              </a:tblGrid>
              <a:tr h="550832">
                <a:tc>
                  <a:txBody>
                    <a:bodyPr/>
                    <a:lstStyle/>
                    <a:p>
                      <a:pPr algn="ctr"/>
                      <a:r>
                        <a:rPr lang="en-US" sz="1400" b="1" i="0" dirty="0">
                          <a:latin typeface="Arial" panose="020B0604020202020204" pitchFamily="34" charset="0"/>
                          <a:cs typeface="Arial" panose="020B0604020202020204" pitchFamily="34" charset="0"/>
                        </a:rPr>
                        <a:t>Study Characteristics.</a:t>
                      </a:r>
                    </a:p>
                  </a:txBody>
                  <a:tcPr marT="0">
                    <a:solidFill>
                      <a:srgbClr val="BB3B8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dirty="0">
                          <a:latin typeface="Arial" panose="020B0604020202020204" pitchFamily="34" charset="0"/>
                          <a:cs typeface="Arial" panose="020B0604020202020204" pitchFamily="34" charset="0"/>
                        </a:rPr>
                        <a:t>Identification. N=19</a:t>
                      </a:r>
                    </a:p>
                  </a:txBody>
                  <a:tcPr marT="0">
                    <a:solidFill>
                      <a:srgbClr val="BB3B8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dirty="0">
                          <a:latin typeface="Arial" panose="020B0604020202020204" pitchFamily="34" charset="0"/>
                          <a:cs typeface="Arial" panose="020B0604020202020204" pitchFamily="34" charset="0"/>
                        </a:rPr>
                        <a:t>Management. N=12</a:t>
                      </a:r>
                    </a:p>
                  </a:txBody>
                  <a:tcPr marT="0">
                    <a:solidFill>
                      <a:srgbClr val="BB3B8E"/>
                    </a:solidFill>
                  </a:tcPr>
                </a:tc>
                <a:extLst>
                  <a:ext uri="{0D108BD9-81ED-4DB2-BD59-A6C34878D82A}">
                    <a16:rowId xmlns:a16="http://schemas.microsoft.com/office/drawing/2014/main" val="1378660128"/>
                  </a:ext>
                </a:extLst>
              </a:tr>
              <a:tr h="550832">
                <a:tc>
                  <a:txBody>
                    <a:bodyPr/>
                    <a:lstStyle/>
                    <a:p>
                      <a:pPr algn="l"/>
                      <a:r>
                        <a:rPr lang="en-US" sz="1600" b="0" i="0" dirty="0">
                          <a:latin typeface="Arial" panose="020B0604020202020204" pitchFamily="34" charset="0"/>
                          <a:cs typeface="Arial" panose="020B0604020202020204" pitchFamily="34" charset="0"/>
                        </a:rPr>
                        <a:t>Of the articles extracted </a:t>
                      </a:r>
                    </a:p>
                    <a:p>
                      <a:pPr marL="285750" indent="-285750" algn="l">
                        <a:buClr>
                          <a:srgbClr val="BB3B8E"/>
                        </a:buClr>
                        <a:buFont typeface="Arial" panose="020B0604020202020204" pitchFamily="34" charset="0"/>
                        <a:buChar char="•"/>
                      </a:pPr>
                      <a:r>
                        <a:rPr lang="en-US" sz="1600" b="0" i="0" dirty="0">
                          <a:latin typeface="Arial" panose="020B0604020202020204" pitchFamily="34" charset="0"/>
                          <a:cs typeface="Arial" panose="020B0604020202020204" pitchFamily="34" charset="0"/>
                        </a:rPr>
                        <a:t>19 were cross-sectional questionnaire studies.</a:t>
                      </a:r>
                    </a:p>
                    <a:p>
                      <a:pPr marL="285750" indent="-285750" algn="l">
                        <a:buClr>
                          <a:srgbClr val="BB3B8E"/>
                        </a:buClr>
                        <a:buFont typeface="Arial" panose="020B0604020202020204" pitchFamily="34" charset="0"/>
                        <a:buChar char="•"/>
                      </a:pPr>
                      <a:r>
                        <a:rPr lang="en-US" sz="1600" b="0" i="0" dirty="0">
                          <a:latin typeface="Arial" panose="020B0604020202020204" pitchFamily="34" charset="0"/>
                          <a:cs typeface="Arial" panose="020B0604020202020204" pitchFamily="34" charset="0"/>
                        </a:rPr>
                        <a:t>13 were reviews.</a:t>
                      </a:r>
                    </a:p>
                    <a:p>
                      <a:pPr marL="285750" indent="-285750" algn="l">
                        <a:buClr>
                          <a:srgbClr val="BB3B8E"/>
                        </a:buClr>
                        <a:buFont typeface="Arial" panose="020B0604020202020204" pitchFamily="34" charset="0"/>
                        <a:buChar char="•"/>
                      </a:pPr>
                      <a:r>
                        <a:rPr lang="en-US" sz="1600" b="0" i="0" dirty="0">
                          <a:latin typeface="Arial" panose="020B0604020202020204" pitchFamily="34" charset="0"/>
                          <a:cs typeface="Arial" panose="020B0604020202020204" pitchFamily="34" charset="0"/>
                        </a:rPr>
                        <a:t>3 were cohort studies.</a:t>
                      </a:r>
                    </a:p>
                    <a:p>
                      <a:pPr marL="285750" indent="-285750" algn="l">
                        <a:buClr>
                          <a:srgbClr val="BB3B8E"/>
                        </a:buClr>
                        <a:buFont typeface="Arial" panose="020B0604020202020204" pitchFamily="34" charset="0"/>
                        <a:buChar char="•"/>
                      </a:pPr>
                      <a:r>
                        <a:rPr lang="en-US" sz="1600" b="0" i="0" dirty="0">
                          <a:latin typeface="Arial" panose="020B0604020202020204" pitchFamily="34" charset="0"/>
                          <a:cs typeface="Arial" panose="020B0604020202020204" pitchFamily="34" charset="0"/>
                        </a:rPr>
                        <a:t>2 were RCTs </a:t>
                      </a:r>
                    </a:p>
                    <a:p>
                      <a:pPr marL="285750" indent="-285750" algn="l">
                        <a:buClr>
                          <a:srgbClr val="BB3B8E"/>
                        </a:buClr>
                        <a:buFont typeface="Arial" panose="020B0604020202020204" pitchFamily="34" charset="0"/>
                        <a:buChar char="•"/>
                      </a:pPr>
                      <a:r>
                        <a:rPr lang="en-US" sz="1600" b="0" i="0" dirty="0">
                          <a:latin typeface="Arial" panose="020B0604020202020204" pitchFamily="34" charset="0"/>
                          <a:cs typeface="Arial" panose="020B0604020202020204" pitchFamily="34" charset="0"/>
                        </a:rPr>
                        <a:t>And one article was an audit. </a:t>
                      </a:r>
                    </a:p>
                    <a:p>
                      <a:pPr algn="l"/>
                      <a:endParaRPr lang="en-US" sz="1600" b="0" i="0" dirty="0">
                        <a:latin typeface="Arial" panose="020B0604020202020204" pitchFamily="34" charset="0"/>
                        <a:cs typeface="Arial" panose="020B0604020202020204" pitchFamily="34" charset="0"/>
                      </a:endParaRPr>
                    </a:p>
                    <a:p>
                      <a:pPr marL="285750" indent="-285750" algn="l">
                        <a:buClr>
                          <a:srgbClr val="BB3B8E"/>
                        </a:buClr>
                        <a:buFont typeface="Arial" panose="020B0604020202020204" pitchFamily="34" charset="0"/>
                        <a:buChar char="•"/>
                      </a:pPr>
                      <a:r>
                        <a:rPr lang="en-US" sz="1600" b="0" i="0" dirty="0">
                          <a:latin typeface="Arial" panose="020B0604020202020204" pitchFamily="34" charset="0"/>
                          <a:cs typeface="Arial" panose="020B0604020202020204" pitchFamily="34" charset="0"/>
                        </a:rPr>
                        <a:t>Only one articles described practice patterns rather than research </a:t>
                      </a:r>
                    </a:p>
                    <a:p>
                      <a:pPr marL="285750" indent="-285750" algn="l">
                        <a:buClr>
                          <a:srgbClr val="BB3B8E"/>
                        </a:buClr>
                        <a:buFont typeface="Arial" panose="020B0604020202020204" pitchFamily="34" charset="0"/>
                        <a:buChar char="•"/>
                      </a:pPr>
                      <a:endParaRPr lang="en-US" sz="1600" b="0" i="0" dirty="0">
                        <a:latin typeface="Arial" panose="020B0604020202020204" pitchFamily="34" charset="0"/>
                        <a:cs typeface="Arial" panose="020B0604020202020204" pitchFamily="34" charset="0"/>
                      </a:endParaRPr>
                    </a:p>
                    <a:p>
                      <a:pPr marL="285750" indent="-285750" algn="l">
                        <a:buClr>
                          <a:srgbClr val="BB3B8E"/>
                        </a:buClr>
                        <a:buFont typeface="Arial" panose="020B0604020202020204" pitchFamily="34" charset="0"/>
                        <a:buChar char="•"/>
                      </a:pPr>
                      <a:r>
                        <a:rPr lang="en-US" sz="1600" b="0" i="0" dirty="0">
                          <a:latin typeface="Arial" panose="020B0604020202020204" pitchFamily="34" charset="0"/>
                          <a:cs typeface="Arial" panose="020B0604020202020204" pitchFamily="34" charset="0"/>
                        </a:rPr>
                        <a:t>Only 2/6 articles published in the UK made reference to </a:t>
                      </a:r>
                      <a:r>
                        <a:rPr lang="en-GB" sz="1600" b="0" i="0" dirty="0">
                          <a:latin typeface="Arial" panose="020B0604020202020204" pitchFamily="34" charset="0"/>
                          <a:cs typeface="Arial" panose="020B0604020202020204" pitchFamily="34" charset="0"/>
                        </a:rPr>
                        <a:t>the NICE 2009 guidelines</a:t>
                      </a:r>
                      <a:endParaRPr lang="en-US" sz="1600" b="0" i="0" dirty="0">
                        <a:latin typeface="Arial" panose="020B0604020202020204" pitchFamily="34" charset="0"/>
                        <a:cs typeface="Arial" panose="020B0604020202020204" pitchFamily="34" charset="0"/>
                      </a:endParaRPr>
                    </a:p>
                  </a:txBody>
                  <a:tcPr marT="0">
                    <a:solidFill>
                      <a:srgbClr val="D6D6D6"/>
                    </a:solidFill>
                  </a:tcPr>
                </a:tc>
                <a:tc>
                  <a:txBody>
                    <a:bodyPr/>
                    <a:lstStyle/>
                    <a:p>
                      <a:pPr marL="285750" indent="-285750" algn="l">
                        <a:buClr>
                          <a:srgbClr val="BB3B8E"/>
                        </a:buClr>
                        <a:buFont typeface="Arial" panose="020B0604020202020204" pitchFamily="34" charset="0"/>
                        <a:buChar char="•"/>
                      </a:pPr>
                      <a:r>
                        <a:rPr lang="en-GB" sz="1600" kern="1200" dirty="0">
                          <a:solidFill>
                            <a:schemeClr val="dk1"/>
                          </a:solidFill>
                          <a:effectLst/>
                          <a:latin typeface="Arial" panose="020B0604020202020204" pitchFamily="34" charset="0"/>
                          <a:ea typeface="+mn-ea"/>
                          <a:cs typeface="Arial" panose="020B0604020202020204" pitchFamily="34" charset="0"/>
                        </a:rPr>
                        <a:t>The most common screening tools used for Identifying depression were the BDI, PHQ and HADS.</a:t>
                      </a:r>
                    </a:p>
                    <a:p>
                      <a:pPr marL="285750" indent="-285750" algn="l">
                        <a:buClr>
                          <a:srgbClr val="BB3B8E"/>
                        </a:buClr>
                        <a:buFont typeface="Arial" panose="020B0604020202020204" pitchFamily="34" charset="0"/>
                        <a:buChar char="•"/>
                      </a:pPr>
                      <a:endParaRPr lang="en-GB" sz="1600" kern="1200" dirty="0">
                        <a:solidFill>
                          <a:schemeClr val="dk1"/>
                        </a:solidFill>
                        <a:effectLst/>
                        <a:latin typeface="Arial" panose="020B0604020202020204" pitchFamily="34" charset="0"/>
                        <a:ea typeface="+mn-ea"/>
                        <a:cs typeface="Arial" panose="020B0604020202020204" pitchFamily="34" charset="0"/>
                      </a:endParaRPr>
                    </a:p>
                    <a:p>
                      <a:pPr marL="285750" indent="-285750" algn="l">
                        <a:buClr>
                          <a:srgbClr val="BB3B8E"/>
                        </a:buClr>
                        <a:buFont typeface="Arial" panose="020B0604020202020204" pitchFamily="34" charset="0"/>
                        <a:buChar char="•"/>
                      </a:pPr>
                      <a:r>
                        <a:rPr lang="en-GB" sz="1600" kern="1200" dirty="0">
                          <a:solidFill>
                            <a:schemeClr val="dk1"/>
                          </a:solidFill>
                          <a:effectLst/>
                          <a:latin typeface="Arial" panose="020B0604020202020204" pitchFamily="34" charset="0"/>
                          <a:ea typeface="+mn-ea"/>
                          <a:cs typeface="Arial" panose="020B0604020202020204" pitchFamily="34" charset="0"/>
                        </a:rPr>
                        <a:t>The BDI and PHQ were validated in patients with CKD. </a:t>
                      </a:r>
                    </a:p>
                    <a:p>
                      <a:pPr marL="285750" indent="-285750" algn="l">
                        <a:buClr>
                          <a:srgbClr val="BB3B8E"/>
                        </a:buClr>
                        <a:buFont typeface="Arial" panose="020B0604020202020204" pitchFamily="34" charset="0"/>
                        <a:buChar char="•"/>
                      </a:pPr>
                      <a:endParaRPr lang="en-GB" sz="1600" kern="1200" dirty="0">
                        <a:solidFill>
                          <a:schemeClr val="dk1"/>
                        </a:solidFill>
                        <a:effectLst/>
                        <a:latin typeface="Arial" panose="020B0604020202020204" pitchFamily="34" charset="0"/>
                        <a:ea typeface="+mn-ea"/>
                        <a:cs typeface="Arial" panose="020B0604020202020204" pitchFamily="34" charset="0"/>
                      </a:endParaRPr>
                    </a:p>
                    <a:p>
                      <a:pPr marL="285750" indent="-285750" algn="l">
                        <a:buClr>
                          <a:srgbClr val="BB3B8E"/>
                        </a:buClr>
                        <a:buFont typeface="Arial" panose="020B0604020202020204" pitchFamily="34" charset="0"/>
                        <a:buChar char="•"/>
                      </a:pPr>
                      <a:r>
                        <a:rPr lang="en-GB" sz="1600" kern="1200" dirty="0">
                          <a:solidFill>
                            <a:schemeClr val="dk1"/>
                          </a:solidFill>
                          <a:effectLst/>
                          <a:latin typeface="Arial" panose="020B0604020202020204" pitchFamily="34" charset="0"/>
                          <a:ea typeface="+mn-ea"/>
                          <a:cs typeface="Arial" panose="020B0604020202020204" pitchFamily="34" charset="0"/>
                        </a:rPr>
                        <a:t>Rates of depression varied from 17 to 45.3%</a:t>
                      </a:r>
                    </a:p>
                    <a:p>
                      <a:pPr marL="285750" indent="-285750" algn="l">
                        <a:buClr>
                          <a:srgbClr val="BB3B8E"/>
                        </a:buClr>
                        <a:buFont typeface="Arial" panose="020B0604020202020204" pitchFamily="34" charset="0"/>
                        <a:buChar char="•"/>
                      </a:pPr>
                      <a:endParaRPr lang="en-US" sz="1600" b="0" i="0" dirty="0">
                        <a:latin typeface="Arial" panose="020B0604020202020204" pitchFamily="34" charset="0"/>
                        <a:cs typeface="Arial" panose="020B0604020202020204" pitchFamily="34" charset="0"/>
                      </a:endParaRPr>
                    </a:p>
                    <a:p>
                      <a:pPr marL="285750" indent="-285750" algn="l">
                        <a:buClr>
                          <a:srgbClr val="BB3B8E"/>
                        </a:buClr>
                        <a:buFont typeface="Arial" panose="020B0604020202020204" pitchFamily="34" charset="0"/>
                        <a:buChar char="•"/>
                      </a:pPr>
                      <a:r>
                        <a:rPr lang="en-US" sz="1600" b="0" i="0" dirty="0">
                          <a:latin typeface="Arial" panose="020B0604020202020204" pitchFamily="34" charset="0"/>
                          <a:cs typeface="Arial" panose="020B0604020202020204" pitchFamily="34" charset="0"/>
                        </a:rPr>
                        <a:t>Five additional studies explored both the identification and management of depression</a:t>
                      </a:r>
                    </a:p>
                  </a:txBody>
                  <a:tcPr marT="0">
                    <a:solidFill>
                      <a:srgbClr val="D6D6D6"/>
                    </a:solidFill>
                  </a:tcPr>
                </a:tc>
                <a:tc>
                  <a:txBody>
                    <a:bodyPr/>
                    <a:lstStyle/>
                    <a:p>
                      <a:pPr marL="285750" indent="-285750">
                        <a:buClr>
                          <a:srgbClr val="BB3B8E"/>
                        </a:buClr>
                        <a:buFont typeface="Arial" panose="020B0604020202020204" pitchFamily="34" charset="0"/>
                        <a:buChar char="•"/>
                      </a:pPr>
                      <a:r>
                        <a:rPr lang="en-GB" sz="1600" kern="1200" dirty="0">
                          <a:solidFill>
                            <a:schemeClr val="dk1"/>
                          </a:solidFill>
                          <a:effectLst/>
                          <a:latin typeface="Arial" panose="020B0604020202020204" pitchFamily="34" charset="0"/>
                          <a:ea typeface="+mn-ea"/>
                          <a:cs typeface="Arial" panose="020B0604020202020204" pitchFamily="34" charset="0"/>
                        </a:rPr>
                        <a:t>Cognitive behavioural therapy was reported  to have beneficial </a:t>
                      </a:r>
                      <a:r>
                        <a:rPr lang="en-GB" sz="1600" kern="1200">
                          <a:solidFill>
                            <a:schemeClr val="dk1"/>
                          </a:solidFill>
                          <a:effectLst/>
                          <a:latin typeface="Arial" panose="020B0604020202020204" pitchFamily="34" charset="0"/>
                          <a:ea typeface="+mn-ea"/>
                          <a:cs typeface="Arial" panose="020B0604020202020204" pitchFamily="34" charset="0"/>
                        </a:rPr>
                        <a:t>outcomes in </a:t>
                      </a:r>
                      <a:r>
                        <a:rPr lang="en-GB" sz="1600" kern="1200" dirty="0">
                          <a:solidFill>
                            <a:schemeClr val="dk1"/>
                          </a:solidFill>
                          <a:effectLst/>
                          <a:latin typeface="Arial" panose="020B0604020202020204" pitchFamily="34" charset="0"/>
                          <a:ea typeface="+mn-ea"/>
                          <a:cs typeface="Arial" panose="020B0604020202020204" pitchFamily="34" charset="0"/>
                        </a:rPr>
                        <a:t>several studies.</a:t>
                      </a:r>
                    </a:p>
                    <a:p>
                      <a:pPr marL="285750" indent="-285750">
                        <a:buClr>
                          <a:srgbClr val="BB3B8E"/>
                        </a:buClr>
                        <a:buFont typeface="Arial" panose="020B0604020202020204" pitchFamily="34" charset="0"/>
                        <a:buChar char="•"/>
                      </a:pPr>
                      <a:endParaRPr lang="en-GB" sz="1600" kern="1200" dirty="0">
                        <a:solidFill>
                          <a:schemeClr val="dk1"/>
                        </a:solidFill>
                        <a:effectLst/>
                        <a:latin typeface="Arial" panose="020B0604020202020204" pitchFamily="34" charset="0"/>
                        <a:ea typeface="+mn-ea"/>
                        <a:cs typeface="Arial" panose="020B0604020202020204" pitchFamily="34" charset="0"/>
                      </a:endParaRPr>
                    </a:p>
                    <a:p>
                      <a:pPr marL="285750" indent="-285750">
                        <a:buClr>
                          <a:srgbClr val="BB3B8E"/>
                        </a:buClr>
                        <a:buFont typeface="Arial" panose="020B0604020202020204" pitchFamily="34" charset="0"/>
                        <a:buChar char="•"/>
                      </a:pPr>
                      <a:r>
                        <a:rPr lang="en-GB" sz="1600" kern="1200" dirty="0">
                          <a:solidFill>
                            <a:schemeClr val="dk1"/>
                          </a:solidFill>
                          <a:effectLst/>
                          <a:latin typeface="Arial" panose="020B0604020202020204" pitchFamily="34" charset="0"/>
                          <a:ea typeface="+mn-ea"/>
                          <a:cs typeface="Arial" panose="020B0604020202020204" pitchFamily="34" charset="0"/>
                        </a:rPr>
                        <a:t>Antidepressants showed no conclusive benefits in methodologically strong studies. </a:t>
                      </a:r>
                    </a:p>
                    <a:p>
                      <a:pPr marL="285750" indent="-285750">
                        <a:buClr>
                          <a:srgbClr val="BB3B8E"/>
                        </a:buClr>
                        <a:buFont typeface="Arial" panose="020B0604020202020204" pitchFamily="34" charset="0"/>
                        <a:buChar char="•"/>
                      </a:pPr>
                      <a:endParaRPr lang="en-GB" sz="1600" kern="1200" dirty="0">
                        <a:solidFill>
                          <a:schemeClr val="dk1"/>
                        </a:solidFill>
                        <a:effectLst/>
                        <a:latin typeface="Arial" panose="020B0604020202020204" pitchFamily="34" charset="0"/>
                        <a:ea typeface="+mn-ea"/>
                        <a:cs typeface="Arial" panose="020B0604020202020204" pitchFamily="34" charset="0"/>
                      </a:endParaRPr>
                    </a:p>
                    <a:p>
                      <a:pPr marL="285750" indent="-285750">
                        <a:buClr>
                          <a:srgbClr val="BB3B8E"/>
                        </a:buClr>
                        <a:buFont typeface="Arial" panose="020B0604020202020204" pitchFamily="34" charset="0"/>
                        <a:buChar char="•"/>
                      </a:pPr>
                      <a:r>
                        <a:rPr lang="en-GB" sz="1600" kern="1200" dirty="0">
                          <a:solidFill>
                            <a:schemeClr val="dk1"/>
                          </a:solidFill>
                          <a:effectLst/>
                          <a:latin typeface="Arial" panose="020B0604020202020204" pitchFamily="34" charset="0"/>
                          <a:ea typeface="+mn-ea"/>
                          <a:cs typeface="Arial" panose="020B0604020202020204" pitchFamily="34" charset="0"/>
                        </a:rPr>
                        <a:t>Complementary and alternative therapies were reported as having mixed results and studies were of low quality.</a:t>
                      </a:r>
                      <a:endParaRPr lang="en-US" sz="1600" b="0" i="0" dirty="0">
                        <a:latin typeface="Arial" panose="020B0604020202020204" pitchFamily="34" charset="0"/>
                        <a:cs typeface="Arial" panose="020B0604020202020204" pitchFamily="34" charset="0"/>
                      </a:endParaRPr>
                    </a:p>
                  </a:txBody>
                  <a:tcPr marT="0">
                    <a:solidFill>
                      <a:srgbClr val="D6D6D6"/>
                    </a:solidFill>
                  </a:tcPr>
                </a:tc>
                <a:extLst>
                  <a:ext uri="{0D108BD9-81ED-4DB2-BD59-A6C34878D82A}">
                    <a16:rowId xmlns:a16="http://schemas.microsoft.com/office/drawing/2014/main" val="1323855583"/>
                  </a:ext>
                </a:extLst>
              </a:tr>
            </a:tbl>
          </a:graphicData>
        </a:graphic>
      </p:graphicFrame>
      <p:sp>
        <p:nvSpPr>
          <p:cNvPr id="2" name="TextBox 1">
            <a:extLst>
              <a:ext uri="{FF2B5EF4-FFF2-40B4-BE49-F238E27FC236}">
                <a16:creationId xmlns:a16="http://schemas.microsoft.com/office/drawing/2014/main" id="{69F8719A-2475-4971-BCAD-C24A81081A76}"/>
              </a:ext>
            </a:extLst>
          </p:cNvPr>
          <p:cNvSpPr txBox="1"/>
          <p:nvPr/>
        </p:nvSpPr>
        <p:spPr>
          <a:xfrm>
            <a:off x="275304" y="5504121"/>
            <a:ext cx="11639605" cy="923330"/>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rgbClr val="BB3B8E"/>
                </a:solidFill>
                <a:latin typeface="Arial" panose="020B0604020202020204" pitchFamily="34" charset="0"/>
                <a:cs typeface="Arial" panose="020B0604020202020204" pitchFamily="34" charset="0"/>
              </a:rPr>
              <a:t>An national practice patterns assessment is needed exploring how depression is identified and treated in CKD rather than further research studies. </a:t>
            </a:r>
          </a:p>
          <a:p>
            <a:pPr marL="285750" indent="-285750">
              <a:buFont typeface="Arial" panose="020B0604020202020204" pitchFamily="34" charset="0"/>
              <a:buChar char="•"/>
            </a:pPr>
            <a:r>
              <a:rPr lang="en-GB" dirty="0">
                <a:solidFill>
                  <a:srgbClr val="BB3B8E"/>
                </a:solidFill>
                <a:latin typeface="Arial" panose="020B0604020202020204" pitchFamily="34" charset="0"/>
                <a:cs typeface="Arial" panose="020B0604020202020204" pitchFamily="34" charset="0"/>
              </a:rPr>
              <a:t>This will help create specific depression guidelines for patients with CKD in the UK.</a:t>
            </a:r>
            <a:endParaRPr lang="en-GB" dirty="0"/>
          </a:p>
        </p:txBody>
      </p:sp>
    </p:spTree>
    <p:extLst>
      <p:ext uri="{BB962C8B-B14F-4D97-AF65-F5344CB8AC3E}">
        <p14:creationId xmlns:p14="http://schemas.microsoft.com/office/powerpoint/2010/main" val="112131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sign&#10;&#10;Description automatically generated">
            <a:extLst>
              <a:ext uri="{FF2B5EF4-FFF2-40B4-BE49-F238E27FC236}">
                <a16:creationId xmlns:a16="http://schemas.microsoft.com/office/drawing/2014/main" id="{08DE7E82-115A-514E-A3F3-82CDC65BBF24}"/>
              </a:ext>
            </a:extLst>
          </p:cNvPr>
          <p:cNvPicPr>
            <a:picLocks noChangeAspect="1"/>
          </p:cNvPicPr>
          <p:nvPr/>
        </p:nvPicPr>
        <p:blipFill>
          <a:blip r:embed="rId3"/>
          <a:stretch>
            <a:fillRect/>
          </a:stretch>
        </p:blipFill>
        <p:spPr>
          <a:xfrm>
            <a:off x="1821639" y="3652770"/>
            <a:ext cx="8548719" cy="1300892"/>
          </a:xfrm>
          <a:prstGeom prst="rect">
            <a:avLst/>
          </a:prstGeom>
        </p:spPr>
      </p:pic>
      <p:sp>
        <p:nvSpPr>
          <p:cNvPr id="4" name="Rectangle 3">
            <a:extLst>
              <a:ext uri="{FF2B5EF4-FFF2-40B4-BE49-F238E27FC236}">
                <a16:creationId xmlns:a16="http://schemas.microsoft.com/office/drawing/2014/main" id="{4701DAD8-9FB2-9846-83E7-D8D0164679B7}"/>
              </a:ext>
            </a:extLst>
          </p:cNvPr>
          <p:cNvSpPr/>
          <p:nvPr/>
        </p:nvSpPr>
        <p:spPr>
          <a:xfrm>
            <a:off x="3047999" y="4880057"/>
            <a:ext cx="6096000" cy="646331"/>
          </a:xfrm>
          <a:prstGeom prst="rect">
            <a:avLst/>
          </a:prstGeom>
        </p:spPr>
        <p:txBody>
          <a:bodyPr>
            <a:spAutoFit/>
          </a:bodyPr>
          <a:lstStyle/>
          <a:p>
            <a:pPr algn="ctr"/>
            <a:r>
              <a:rPr lang="en-US" sz="1200" dirty="0">
                <a:solidFill>
                  <a:srgbClr val="333333"/>
                </a:solidFill>
                <a:latin typeface="Arial" panose="020B0604020202020204" pitchFamily="34" charset="0"/>
                <a:cs typeface="Arial" panose="020B0604020202020204" pitchFamily="34" charset="0"/>
              </a:rPr>
              <a:t>Kidney Research UK is a limited company registered in England. Registered office: </a:t>
            </a:r>
            <a:br>
              <a:rPr lang="en-US" sz="1200" dirty="0">
                <a:solidFill>
                  <a:srgbClr val="333333"/>
                </a:solidFill>
                <a:latin typeface="Arial" panose="020B0604020202020204" pitchFamily="34" charset="0"/>
                <a:cs typeface="Arial" panose="020B0604020202020204" pitchFamily="34" charset="0"/>
              </a:rPr>
            </a:br>
            <a:r>
              <a:rPr lang="en-US" sz="1200" dirty="0">
                <a:solidFill>
                  <a:srgbClr val="333333"/>
                </a:solidFill>
                <a:latin typeface="Arial" panose="020B0604020202020204" pitchFamily="34" charset="0"/>
                <a:cs typeface="Arial" panose="020B0604020202020204" pitchFamily="34" charset="0"/>
              </a:rPr>
              <a:t>Nene Hall, Lynch Wood Park, Peterborough PE2 6FZ. Registered charity no. 252892. </a:t>
            </a:r>
            <a:br>
              <a:rPr lang="en-US" sz="1200" dirty="0">
                <a:solidFill>
                  <a:srgbClr val="333333"/>
                </a:solidFill>
                <a:latin typeface="Arial" panose="020B0604020202020204" pitchFamily="34" charset="0"/>
                <a:cs typeface="Arial" panose="020B0604020202020204" pitchFamily="34" charset="0"/>
              </a:rPr>
            </a:br>
            <a:r>
              <a:rPr lang="en-US" sz="1200" dirty="0">
                <a:solidFill>
                  <a:srgbClr val="333333"/>
                </a:solidFill>
                <a:latin typeface="Arial" panose="020B0604020202020204" pitchFamily="34" charset="0"/>
                <a:cs typeface="Arial" panose="020B0604020202020204" pitchFamily="34" charset="0"/>
              </a:rPr>
              <a:t>Scottish charity no. SC039245. Registered company no. 905963.</a:t>
            </a:r>
          </a:p>
        </p:txBody>
      </p:sp>
      <p:sp>
        <p:nvSpPr>
          <p:cNvPr id="5" name="Rectangle 4">
            <a:extLst>
              <a:ext uri="{FF2B5EF4-FFF2-40B4-BE49-F238E27FC236}">
                <a16:creationId xmlns:a16="http://schemas.microsoft.com/office/drawing/2014/main" id="{038B2A7D-CCF9-2845-85BF-A7CF3E7DEC34}"/>
              </a:ext>
            </a:extLst>
          </p:cNvPr>
          <p:cNvSpPr/>
          <p:nvPr/>
        </p:nvSpPr>
        <p:spPr>
          <a:xfrm>
            <a:off x="3047999" y="5707271"/>
            <a:ext cx="6096000" cy="276999"/>
          </a:xfrm>
          <a:prstGeom prst="rect">
            <a:avLst/>
          </a:prstGeom>
        </p:spPr>
        <p:txBody>
          <a:bodyPr>
            <a:spAutoFit/>
          </a:bodyPr>
          <a:lstStyle/>
          <a:p>
            <a:pPr algn="ctr"/>
            <a:r>
              <a:rPr lang="en-US" sz="1200" dirty="0">
                <a:solidFill>
                  <a:srgbClr val="BB3B8E"/>
                </a:solidFill>
                <a:latin typeface="Arial" panose="020B0604020202020204" pitchFamily="34" charset="0"/>
                <a:cs typeface="Arial" panose="020B0604020202020204" pitchFamily="34" charset="0"/>
              </a:rPr>
              <a:t>T: 0300 303 1100 |  E: name@kidneyresearchuk.co.uk  |  www.kidneyresearchuk.org</a:t>
            </a:r>
          </a:p>
        </p:txBody>
      </p:sp>
      <p:pic>
        <p:nvPicPr>
          <p:cNvPr id="6" name="Picture 5" descr="A close up of a logo&#10;&#10;Description automatically generated">
            <a:extLst>
              <a:ext uri="{FF2B5EF4-FFF2-40B4-BE49-F238E27FC236}">
                <a16:creationId xmlns:a16="http://schemas.microsoft.com/office/drawing/2014/main" id="{5A47C2C4-6888-47A8-BEA3-7260C2A8DC44}"/>
              </a:ext>
            </a:extLst>
          </p:cNvPr>
          <p:cNvPicPr>
            <a:picLocks noChangeAspect="1"/>
          </p:cNvPicPr>
          <p:nvPr/>
        </p:nvPicPr>
        <p:blipFill>
          <a:blip r:embed="rId4"/>
          <a:stretch>
            <a:fillRect/>
          </a:stretch>
        </p:blipFill>
        <p:spPr>
          <a:xfrm>
            <a:off x="133240" y="146277"/>
            <a:ext cx="3376799" cy="1688400"/>
          </a:xfrm>
          <a:prstGeom prst="rect">
            <a:avLst/>
          </a:prstGeom>
        </p:spPr>
      </p:pic>
      <p:sp>
        <p:nvSpPr>
          <p:cNvPr id="2" name="TextBox 1">
            <a:extLst>
              <a:ext uri="{FF2B5EF4-FFF2-40B4-BE49-F238E27FC236}">
                <a16:creationId xmlns:a16="http://schemas.microsoft.com/office/drawing/2014/main" id="{B0D474F1-5A46-4B08-91AA-3D3A12B617C2}"/>
              </a:ext>
            </a:extLst>
          </p:cNvPr>
          <p:cNvSpPr txBox="1"/>
          <p:nvPr/>
        </p:nvSpPr>
        <p:spPr>
          <a:xfrm>
            <a:off x="2130640" y="1664660"/>
            <a:ext cx="7838982" cy="1261884"/>
          </a:xfrm>
          <a:prstGeom prst="rect">
            <a:avLst/>
          </a:prstGeom>
          <a:noFill/>
        </p:spPr>
        <p:txBody>
          <a:bodyPr wrap="square" rtlCol="0">
            <a:spAutoFit/>
          </a:bodyPr>
          <a:lstStyle/>
          <a:p>
            <a:pPr algn="ctr"/>
            <a:r>
              <a:rPr lang="en-GB" sz="3600" b="1" dirty="0">
                <a:solidFill>
                  <a:srgbClr val="333333"/>
                </a:solidFill>
                <a:latin typeface="Arial" panose="020B0604020202020204" pitchFamily="34" charset="0"/>
                <a:cs typeface="Arial" panose="020B0604020202020204" pitchFamily="34" charset="0"/>
              </a:rPr>
              <a:t>Thank you for listening</a:t>
            </a:r>
            <a:r>
              <a:rPr lang="en-US" sz="3600" b="1" dirty="0">
                <a:solidFill>
                  <a:srgbClr val="BB3B8E"/>
                </a:solidFill>
                <a:latin typeface="Arial" panose="020B0604020202020204" pitchFamily="34" charset="0"/>
                <a:cs typeface="Arial" panose="020B0604020202020204" pitchFamily="34" charset="0"/>
              </a:rPr>
              <a:t>.</a:t>
            </a:r>
            <a:endParaRPr lang="en-GB" sz="3600" b="1" dirty="0">
              <a:latin typeface="Arial" panose="020B0604020202020204" pitchFamily="34" charset="0"/>
              <a:cs typeface="Arial" panose="020B0604020202020204" pitchFamily="34" charset="0"/>
            </a:endParaRPr>
          </a:p>
          <a:p>
            <a:pPr algn="ctr"/>
            <a:r>
              <a:rPr lang="en-GB" sz="2000" dirty="0">
                <a:solidFill>
                  <a:srgbClr val="BB3B8E"/>
                </a:solidFill>
                <a:latin typeface="Arial" panose="020B0604020202020204" pitchFamily="34" charset="0"/>
                <a:cs typeface="Arial" panose="020B0604020202020204" pitchFamily="34" charset="0"/>
              </a:rPr>
              <a:t>Email: </a:t>
            </a:r>
            <a:r>
              <a:rPr lang="en-GB" sz="2000" dirty="0">
                <a:solidFill>
                  <a:srgbClr val="333333"/>
                </a:solidFill>
                <a:latin typeface="Arial" panose="020B0604020202020204" pitchFamily="34" charset="0"/>
                <a:cs typeface="Arial" panose="020B0604020202020204" pitchFamily="34" charset="0"/>
              </a:rPr>
              <a:t>n.hall4@herts.ac.uk and christina.pearce@kcl.ac.uk</a:t>
            </a:r>
          </a:p>
          <a:p>
            <a:r>
              <a:rPr lang="en-GB" sz="2000" dirty="0">
                <a:solidFill>
                  <a:srgbClr val="333333"/>
                </a:solidFill>
                <a:latin typeface="Arial" panose="020B0604020202020204" pitchFamily="34" charset="0"/>
                <a:cs typeface="Arial" panose="020B0604020202020204" pitchFamily="34" charset="0"/>
              </a:rPr>
              <a:t>   				      	</a:t>
            </a:r>
            <a:r>
              <a:rPr lang="en-GB" sz="1600" dirty="0">
                <a:solidFill>
                  <a:srgbClr val="333333"/>
                </a:solidFill>
                <a:latin typeface="Arial" panose="020B0604020202020204" pitchFamily="34" charset="0"/>
                <a:cs typeface="Arial" panose="020B0604020202020204" pitchFamily="34" charset="0"/>
              </a:rPr>
              <a:t>@ChristinaJCP @joe_chilcot</a:t>
            </a:r>
            <a:endParaRPr lang="en-GB" sz="2000" dirty="0">
              <a:solidFill>
                <a:srgbClr val="333333"/>
              </a:solidFill>
              <a:latin typeface="Arial" panose="020B0604020202020204" pitchFamily="34" charset="0"/>
              <a:cs typeface="Arial" panose="020B0604020202020204" pitchFamily="34" charset="0"/>
            </a:endParaRPr>
          </a:p>
        </p:txBody>
      </p:sp>
      <p:pic>
        <p:nvPicPr>
          <p:cNvPr id="1026" name="Picture 2" descr="Twitter Logo transparent PNG - StickPNG">
            <a:extLst>
              <a:ext uri="{FF2B5EF4-FFF2-40B4-BE49-F238E27FC236}">
                <a16:creationId xmlns:a16="http://schemas.microsoft.com/office/drawing/2014/main" id="{90B4AADD-45BE-4CFA-B5F9-5B312E27FE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71500" y="2576548"/>
            <a:ext cx="322614" cy="322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4855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6A6360D0512E04C9478F7CE7FB3BEC4" ma:contentTypeVersion="14" ma:contentTypeDescription="Create a new document." ma:contentTypeScope="" ma:versionID="0a2ae2391ec3d97059ba24e127d7b5bb">
  <xsd:schema xmlns:xsd="http://www.w3.org/2001/XMLSchema" xmlns:xs="http://www.w3.org/2001/XMLSchema" xmlns:p="http://schemas.microsoft.com/office/2006/metadata/properties" xmlns:ns3="ec23d419-d8a2-42c1-aaae-7b0b43ded3d5" xmlns:ns4="3bc41217-4742-427c-a5db-b94beefd7a84" targetNamespace="http://schemas.microsoft.com/office/2006/metadata/properties" ma:root="true" ma:fieldsID="d67f26b3f152515f9457da1a3af698de" ns3:_="" ns4:_="">
    <xsd:import namespace="ec23d419-d8a2-42c1-aaae-7b0b43ded3d5"/>
    <xsd:import namespace="3bc41217-4742-427c-a5db-b94beefd7a8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23d419-d8a2-42c1-aaae-7b0b43ded3d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bc41217-4742-427c-a5db-b94beefd7a84"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EBD41F-2C5E-47C8-8A44-19C288AAB91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BDBA9ED-5AF8-488A-AB40-5D482898E5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23d419-d8a2-42c1-aaae-7b0b43ded3d5"/>
    <ds:schemaRef ds:uri="3bc41217-4742-427c-a5db-b94beefd7a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3CB3905-9702-4849-953D-E79033E7E3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1572</TotalTime>
  <Words>970</Words>
  <Application>Microsoft Office PowerPoint</Application>
  <PresentationFormat>Widescreen</PresentationFormat>
  <Paragraphs>90</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Rick Fraterrigo</dc:creator>
  <cp:lastModifiedBy>Natalie Hall</cp:lastModifiedBy>
  <cp:revision>39</cp:revision>
  <dcterms:created xsi:type="dcterms:W3CDTF">2020-08-11T14:28:34Z</dcterms:created>
  <dcterms:modified xsi:type="dcterms:W3CDTF">2021-11-04T13:34:21Z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0x01010086A6360D0512E04C9478F7CE7FB3BEC4</vt:lpwstr>
  </property>
</Properties>
</file>